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2" r:id="rId1"/>
  </p:sldMasterIdLst>
  <p:notesMasterIdLst>
    <p:notesMasterId r:id="rId14"/>
  </p:notesMasterIdLst>
  <p:sldIdLst>
    <p:sldId id="256" r:id="rId2"/>
    <p:sldId id="258" r:id="rId3"/>
    <p:sldId id="257" r:id="rId4"/>
    <p:sldId id="264" r:id="rId5"/>
    <p:sldId id="269" r:id="rId6"/>
    <p:sldId id="265" r:id="rId7"/>
    <p:sldId id="266" r:id="rId8"/>
    <p:sldId id="259" r:id="rId9"/>
    <p:sldId id="260" r:id="rId10"/>
    <p:sldId id="261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673863-6326-4E10-8C33-6F6B95B91761}" type="doc">
      <dgm:prSet loTypeId="urn:microsoft.com/office/officeart/2005/8/layout/pyramid2" loCatId="pyramid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0CB4D2B-1697-4BDB-B7DD-AD9FBBA14DEB}">
      <dgm:prSet custT="1"/>
      <dgm:spPr/>
      <dgm:t>
        <a:bodyPr/>
        <a:lstStyle/>
        <a:p>
          <a:pPr rtl="0"/>
          <a:r>
            <a:rPr lang="ru-RU" sz="2100" dirty="0" smtClean="0">
              <a:latin typeface="Times New Roman" pitchFamily="18" charset="0"/>
              <a:cs typeface="Times New Roman" pitchFamily="18" charset="0"/>
            </a:rPr>
            <a:t>Отставание в росте, массе от своих сверстников</a:t>
          </a:r>
          <a:endParaRPr lang="ru-RU" sz="2100" dirty="0">
            <a:latin typeface="Times New Roman" pitchFamily="18" charset="0"/>
            <a:cs typeface="Times New Roman" pitchFamily="18" charset="0"/>
          </a:endParaRPr>
        </a:p>
      </dgm:t>
    </dgm:pt>
    <dgm:pt modelId="{654D398A-F81D-4EFC-A5E5-4A964EF6BB01}" type="parTrans" cxnId="{0DEB961C-B6FB-40D1-95E8-308368111BE3}">
      <dgm:prSet/>
      <dgm:spPr/>
      <dgm:t>
        <a:bodyPr/>
        <a:lstStyle/>
        <a:p>
          <a:endParaRPr lang="ru-RU"/>
        </a:p>
      </dgm:t>
    </dgm:pt>
    <dgm:pt modelId="{8E06DDCF-E036-4525-846B-EB44C054C2B7}" type="sibTrans" cxnId="{0DEB961C-B6FB-40D1-95E8-308368111BE3}">
      <dgm:prSet/>
      <dgm:spPr/>
      <dgm:t>
        <a:bodyPr/>
        <a:lstStyle/>
        <a:p>
          <a:endParaRPr lang="ru-RU"/>
        </a:p>
      </dgm:t>
    </dgm:pt>
    <dgm:pt modelId="{6AAAB285-3D70-4937-A424-501B519B7F32}">
      <dgm:prSet custT="1"/>
      <dgm:spPr/>
      <dgm:t>
        <a:bodyPr/>
        <a:lstStyle/>
        <a:p>
          <a:pPr rtl="0"/>
          <a:r>
            <a:rPr lang="ru-RU" sz="2100" dirty="0" smtClean="0">
              <a:latin typeface="Times New Roman" pitchFamily="18" charset="0"/>
              <a:cs typeface="Times New Roman" pitchFamily="18" charset="0"/>
            </a:rPr>
            <a:t>Позднее физическое развитие</a:t>
          </a:r>
          <a:endParaRPr lang="ru-RU" sz="2100" dirty="0">
            <a:latin typeface="Times New Roman" pitchFamily="18" charset="0"/>
            <a:cs typeface="Times New Roman" pitchFamily="18" charset="0"/>
          </a:endParaRPr>
        </a:p>
      </dgm:t>
    </dgm:pt>
    <dgm:pt modelId="{1752321D-11A9-4A0F-BFE5-AA27E0FCD2CA}" type="parTrans" cxnId="{53DB6CC9-A89A-4B63-8625-CA4FE6C3DBD6}">
      <dgm:prSet/>
      <dgm:spPr/>
      <dgm:t>
        <a:bodyPr/>
        <a:lstStyle/>
        <a:p>
          <a:endParaRPr lang="ru-RU"/>
        </a:p>
      </dgm:t>
    </dgm:pt>
    <dgm:pt modelId="{C1F8DC6E-1AEA-4283-9E66-06F66FFF32EB}" type="sibTrans" cxnId="{53DB6CC9-A89A-4B63-8625-CA4FE6C3DBD6}">
      <dgm:prSet/>
      <dgm:spPr/>
      <dgm:t>
        <a:bodyPr/>
        <a:lstStyle/>
        <a:p>
          <a:endParaRPr lang="ru-RU"/>
        </a:p>
      </dgm:t>
    </dgm:pt>
    <dgm:pt modelId="{14B6BE7E-E6C8-49A1-9763-E8946F963D04}">
      <dgm:prSet custT="1"/>
      <dgm:spPr/>
      <dgm:t>
        <a:bodyPr/>
        <a:lstStyle/>
        <a:p>
          <a:pPr rtl="0"/>
          <a:r>
            <a:rPr lang="ru-RU" sz="2100" dirty="0" smtClean="0">
              <a:latin typeface="Times New Roman" pitchFamily="18" charset="0"/>
              <a:cs typeface="Times New Roman" pitchFamily="18" charset="0"/>
            </a:rPr>
            <a:t>Школьная неуспеваемость</a:t>
          </a:r>
          <a:endParaRPr lang="ru-RU" sz="2100" dirty="0">
            <a:latin typeface="Times New Roman" pitchFamily="18" charset="0"/>
            <a:cs typeface="Times New Roman" pitchFamily="18" charset="0"/>
          </a:endParaRPr>
        </a:p>
      </dgm:t>
    </dgm:pt>
    <dgm:pt modelId="{E382F202-B33C-4C47-8637-451EC2F7528C}" type="parTrans" cxnId="{FE474052-4C81-4922-836B-E3C4DBBC6F9B}">
      <dgm:prSet/>
      <dgm:spPr/>
      <dgm:t>
        <a:bodyPr/>
        <a:lstStyle/>
        <a:p>
          <a:endParaRPr lang="ru-RU"/>
        </a:p>
      </dgm:t>
    </dgm:pt>
    <dgm:pt modelId="{D23FCE2B-8135-4F0B-B714-CF402BC7DB77}" type="sibTrans" cxnId="{FE474052-4C81-4922-836B-E3C4DBBC6F9B}">
      <dgm:prSet/>
      <dgm:spPr/>
      <dgm:t>
        <a:bodyPr/>
        <a:lstStyle/>
        <a:p>
          <a:endParaRPr lang="ru-RU"/>
        </a:p>
      </dgm:t>
    </dgm:pt>
    <dgm:pt modelId="{AFF5F6A1-C99F-460D-8B0C-C55DC40296C6}">
      <dgm:prSet custT="1"/>
      <dgm:spPr/>
      <dgm:t>
        <a:bodyPr/>
        <a:lstStyle/>
        <a:p>
          <a:pPr rtl="0"/>
          <a:r>
            <a:rPr lang="ru-RU" sz="2100" dirty="0" smtClean="0">
              <a:latin typeface="Times New Roman" pitchFamily="18" charset="0"/>
              <a:cs typeface="Times New Roman" pitchFamily="18" charset="0"/>
            </a:rPr>
            <a:t>Появляются"дурные привычки": сосание пальцев, </a:t>
          </a:r>
          <a:r>
            <a:rPr lang="ru-RU" sz="2100" dirty="0" err="1" smtClean="0">
              <a:latin typeface="Times New Roman" pitchFamily="18" charset="0"/>
              <a:cs typeface="Times New Roman" pitchFamily="18" charset="0"/>
            </a:rPr>
            <a:t>грызение</a:t>
          </a:r>
          <a:r>
            <a:rPr lang="ru-RU" sz="2100" dirty="0" smtClean="0">
              <a:latin typeface="Times New Roman" pitchFamily="18" charset="0"/>
              <a:cs typeface="Times New Roman" pitchFamily="18" charset="0"/>
            </a:rPr>
            <a:t> ногтей, раскачивание, занятие онанизмом</a:t>
          </a:r>
          <a:endParaRPr lang="ru-RU" sz="2100" dirty="0">
            <a:latin typeface="Times New Roman" pitchFamily="18" charset="0"/>
            <a:cs typeface="Times New Roman" pitchFamily="18" charset="0"/>
          </a:endParaRPr>
        </a:p>
      </dgm:t>
    </dgm:pt>
    <dgm:pt modelId="{E7D9756E-34A9-4A50-B87B-443AE66B8BB9}" type="parTrans" cxnId="{824D419E-671C-472C-9709-877079EB996A}">
      <dgm:prSet/>
      <dgm:spPr/>
      <dgm:t>
        <a:bodyPr/>
        <a:lstStyle/>
        <a:p>
          <a:endParaRPr lang="ru-RU"/>
        </a:p>
      </dgm:t>
    </dgm:pt>
    <dgm:pt modelId="{9A6B1C6E-E79F-49AF-8B3F-0EC136ADFA79}" type="sibTrans" cxnId="{824D419E-671C-472C-9709-877079EB996A}">
      <dgm:prSet/>
      <dgm:spPr/>
      <dgm:t>
        <a:bodyPr/>
        <a:lstStyle/>
        <a:p>
          <a:endParaRPr lang="ru-RU"/>
        </a:p>
      </dgm:t>
    </dgm:pt>
    <dgm:pt modelId="{6001E073-3D89-4475-A2EE-5EAC79AE15E4}" type="pres">
      <dgm:prSet presAssocID="{A6673863-6326-4E10-8C33-6F6B95B91761}" presName="compositeShape" presStyleCnt="0">
        <dgm:presLayoutVars>
          <dgm:dir/>
          <dgm:resizeHandles/>
        </dgm:presLayoutVars>
      </dgm:prSet>
      <dgm:spPr/>
    </dgm:pt>
    <dgm:pt modelId="{3E5C8B7A-6598-40E7-9694-32540F8ECE95}" type="pres">
      <dgm:prSet presAssocID="{A6673863-6326-4E10-8C33-6F6B95B91761}" presName="pyramid" presStyleLbl="node1" presStyleIdx="0" presStyleCnt="1" custLinFactNeighborX="3552"/>
      <dgm:spPr/>
    </dgm:pt>
    <dgm:pt modelId="{3D09C003-7A63-4EBB-B2DF-744047CDC305}" type="pres">
      <dgm:prSet presAssocID="{A6673863-6326-4E10-8C33-6F6B95B91761}" presName="theList" presStyleCnt="0"/>
      <dgm:spPr/>
    </dgm:pt>
    <dgm:pt modelId="{ABBC679A-3D37-4255-BD18-5132C778B2B3}" type="pres">
      <dgm:prSet presAssocID="{30CB4D2B-1697-4BDB-B7DD-AD9FBBA14DEB}" presName="aNode" presStyleLbl="fgAcc1" presStyleIdx="0" presStyleCnt="4" custScaleX="161051" custScaleY="161051" custLinFactNeighborX="13292" custLinFactNeighborY="13981">
        <dgm:presLayoutVars>
          <dgm:bulletEnabled val="1"/>
        </dgm:presLayoutVars>
      </dgm:prSet>
      <dgm:spPr/>
    </dgm:pt>
    <dgm:pt modelId="{610CDA1F-6C89-4F77-9905-4D3EE56250BE}" type="pres">
      <dgm:prSet presAssocID="{30CB4D2B-1697-4BDB-B7DD-AD9FBBA14DEB}" presName="aSpace" presStyleCnt="0"/>
      <dgm:spPr/>
    </dgm:pt>
    <dgm:pt modelId="{B73E8509-EF56-4523-8AB5-61923A768ADF}" type="pres">
      <dgm:prSet presAssocID="{6AAAB285-3D70-4937-A424-501B519B7F32}" presName="aNode" presStyleLbl="fgAcc1" presStyleIdx="1" presStyleCnt="4" custScaleX="161051" custScaleY="161051" custLinFactNeighborX="13292" custLinFactNeighborY="13981">
        <dgm:presLayoutVars>
          <dgm:bulletEnabled val="1"/>
        </dgm:presLayoutVars>
      </dgm:prSet>
      <dgm:spPr/>
    </dgm:pt>
    <dgm:pt modelId="{1F58A638-6C53-4C9B-BD82-DA4396A7A269}" type="pres">
      <dgm:prSet presAssocID="{6AAAB285-3D70-4937-A424-501B519B7F32}" presName="aSpace" presStyleCnt="0"/>
      <dgm:spPr/>
    </dgm:pt>
    <dgm:pt modelId="{9154F347-7FA4-4CAC-BC16-26E4E904A576}" type="pres">
      <dgm:prSet presAssocID="{14B6BE7E-E6C8-49A1-9763-E8946F963D04}" presName="aNode" presStyleLbl="fgAcc1" presStyleIdx="2" presStyleCnt="4" custScaleX="161051" custScaleY="161051" custLinFactNeighborX="13292" custLinFactNeighborY="13981">
        <dgm:presLayoutVars>
          <dgm:bulletEnabled val="1"/>
        </dgm:presLayoutVars>
      </dgm:prSet>
      <dgm:spPr/>
    </dgm:pt>
    <dgm:pt modelId="{F53E6AEF-5861-4BEC-8069-0B358ED4662B}" type="pres">
      <dgm:prSet presAssocID="{14B6BE7E-E6C8-49A1-9763-E8946F963D04}" presName="aSpace" presStyleCnt="0"/>
      <dgm:spPr/>
    </dgm:pt>
    <dgm:pt modelId="{C8BC3257-B905-491D-89F2-A45162437763}" type="pres">
      <dgm:prSet presAssocID="{AFF5F6A1-C99F-460D-8B0C-C55DC40296C6}" presName="aNode" presStyleLbl="fgAcc1" presStyleIdx="3" presStyleCnt="4" custScaleX="161051" custScaleY="198778" custLinFactNeighborX="13292" custLinFactNeighborY="13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D56D0-A0A5-4F19-A024-07CDC3C9D0F9}" type="pres">
      <dgm:prSet presAssocID="{AFF5F6A1-C99F-460D-8B0C-C55DC40296C6}" presName="aSpace" presStyleCnt="0"/>
      <dgm:spPr/>
    </dgm:pt>
  </dgm:ptLst>
  <dgm:cxnLst>
    <dgm:cxn modelId="{0DEB961C-B6FB-40D1-95E8-308368111BE3}" srcId="{A6673863-6326-4E10-8C33-6F6B95B91761}" destId="{30CB4D2B-1697-4BDB-B7DD-AD9FBBA14DEB}" srcOrd="0" destOrd="0" parTransId="{654D398A-F81D-4EFC-A5E5-4A964EF6BB01}" sibTransId="{8E06DDCF-E036-4525-846B-EB44C054C2B7}"/>
    <dgm:cxn modelId="{824D419E-671C-472C-9709-877079EB996A}" srcId="{A6673863-6326-4E10-8C33-6F6B95B91761}" destId="{AFF5F6A1-C99F-460D-8B0C-C55DC40296C6}" srcOrd="3" destOrd="0" parTransId="{E7D9756E-34A9-4A50-B87B-443AE66B8BB9}" sibTransId="{9A6B1C6E-E79F-49AF-8B3F-0EC136ADFA79}"/>
    <dgm:cxn modelId="{7F335F58-FB6B-4088-99CA-21186F30A15C}" type="presOf" srcId="{14B6BE7E-E6C8-49A1-9763-E8946F963D04}" destId="{9154F347-7FA4-4CAC-BC16-26E4E904A576}" srcOrd="0" destOrd="0" presId="urn:microsoft.com/office/officeart/2005/8/layout/pyramid2"/>
    <dgm:cxn modelId="{7D529FCD-CABC-4524-80BD-5B0E26A9CC2D}" type="presOf" srcId="{6AAAB285-3D70-4937-A424-501B519B7F32}" destId="{B73E8509-EF56-4523-8AB5-61923A768ADF}" srcOrd="0" destOrd="0" presId="urn:microsoft.com/office/officeart/2005/8/layout/pyramid2"/>
    <dgm:cxn modelId="{4A0767C6-7D44-45CE-B4AF-67B80AB22DF6}" type="presOf" srcId="{AFF5F6A1-C99F-460D-8B0C-C55DC40296C6}" destId="{C8BC3257-B905-491D-89F2-A45162437763}" srcOrd="0" destOrd="0" presId="urn:microsoft.com/office/officeart/2005/8/layout/pyramid2"/>
    <dgm:cxn modelId="{FE474052-4C81-4922-836B-E3C4DBBC6F9B}" srcId="{A6673863-6326-4E10-8C33-6F6B95B91761}" destId="{14B6BE7E-E6C8-49A1-9763-E8946F963D04}" srcOrd="2" destOrd="0" parTransId="{E382F202-B33C-4C47-8637-451EC2F7528C}" sibTransId="{D23FCE2B-8135-4F0B-B714-CF402BC7DB77}"/>
    <dgm:cxn modelId="{ABC8C0B5-45BB-4E4F-9C5D-A877B1347EFC}" type="presOf" srcId="{A6673863-6326-4E10-8C33-6F6B95B91761}" destId="{6001E073-3D89-4475-A2EE-5EAC79AE15E4}" srcOrd="0" destOrd="0" presId="urn:microsoft.com/office/officeart/2005/8/layout/pyramid2"/>
    <dgm:cxn modelId="{53DB6CC9-A89A-4B63-8625-CA4FE6C3DBD6}" srcId="{A6673863-6326-4E10-8C33-6F6B95B91761}" destId="{6AAAB285-3D70-4937-A424-501B519B7F32}" srcOrd="1" destOrd="0" parTransId="{1752321D-11A9-4A0F-BFE5-AA27E0FCD2CA}" sibTransId="{C1F8DC6E-1AEA-4283-9E66-06F66FFF32EB}"/>
    <dgm:cxn modelId="{F8656503-22D4-42EB-BBE3-434B9CC5A8B6}" type="presOf" srcId="{30CB4D2B-1697-4BDB-B7DD-AD9FBBA14DEB}" destId="{ABBC679A-3D37-4255-BD18-5132C778B2B3}" srcOrd="0" destOrd="0" presId="urn:microsoft.com/office/officeart/2005/8/layout/pyramid2"/>
    <dgm:cxn modelId="{68307B75-BA10-4111-A34A-75DECCE6F4F9}" type="presParOf" srcId="{6001E073-3D89-4475-A2EE-5EAC79AE15E4}" destId="{3E5C8B7A-6598-40E7-9694-32540F8ECE95}" srcOrd="0" destOrd="0" presId="urn:microsoft.com/office/officeart/2005/8/layout/pyramid2"/>
    <dgm:cxn modelId="{A26589DB-8F9A-412E-9322-83DA055EC0F1}" type="presParOf" srcId="{6001E073-3D89-4475-A2EE-5EAC79AE15E4}" destId="{3D09C003-7A63-4EBB-B2DF-744047CDC305}" srcOrd="1" destOrd="0" presId="urn:microsoft.com/office/officeart/2005/8/layout/pyramid2"/>
    <dgm:cxn modelId="{93DCE860-9B28-4668-AE0C-4E3CC99A37BD}" type="presParOf" srcId="{3D09C003-7A63-4EBB-B2DF-744047CDC305}" destId="{ABBC679A-3D37-4255-BD18-5132C778B2B3}" srcOrd="0" destOrd="0" presId="urn:microsoft.com/office/officeart/2005/8/layout/pyramid2"/>
    <dgm:cxn modelId="{4AE39AF6-BBE1-4738-BD96-F5CAA2BCC1CE}" type="presParOf" srcId="{3D09C003-7A63-4EBB-B2DF-744047CDC305}" destId="{610CDA1F-6C89-4F77-9905-4D3EE56250BE}" srcOrd="1" destOrd="0" presId="urn:microsoft.com/office/officeart/2005/8/layout/pyramid2"/>
    <dgm:cxn modelId="{844A9760-F538-4C01-9202-079B5C9C53C5}" type="presParOf" srcId="{3D09C003-7A63-4EBB-B2DF-744047CDC305}" destId="{B73E8509-EF56-4523-8AB5-61923A768ADF}" srcOrd="2" destOrd="0" presId="urn:microsoft.com/office/officeart/2005/8/layout/pyramid2"/>
    <dgm:cxn modelId="{2B7288A7-A74B-4D6F-9C03-E1634742D7C7}" type="presParOf" srcId="{3D09C003-7A63-4EBB-B2DF-744047CDC305}" destId="{1F58A638-6C53-4C9B-BD82-DA4396A7A269}" srcOrd="3" destOrd="0" presId="urn:microsoft.com/office/officeart/2005/8/layout/pyramid2"/>
    <dgm:cxn modelId="{50F847C4-3C10-4B82-BCEB-DB75DD833F8B}" type="presParOf" srcId="{3D09C003-7A63-4EBB-B2DF-744047CDC305}" destId="{9154F347-7FA4-4CAC-BC16-26E4E904A576}" srcOrd="4" destOrd="0" presId="urn:microsoft.com/office/officeart/2005/8/layout/pyramid2"/>
    <dgm:cxn modelId="{40033AAE-F3E3-4FC0-AD6D-59C84D5667D2}" type="presParOf" srcId="{3D09C003-7A63-4EBB-B2DF-744047CDC305}" destId="{F53E6AEF-5861-4BEC-8069-0B358ED4662B}" srcOrd="5" destOrd="0" presId="urn:microsoft.com/office/officeart/2005/8/layout/pyramid2"/>
    <dgm:cxn modelId="{6776E6BC-BFCD-4529-A6E6-CF784643B4D0}" type="presParOf" srcId="{3D09C003-7A63-4EBB-B2DF-744047CDC305}" destId="{C8BC3257-B905-491D-89F2-A45162437763}" srcOrd="6" destOrd="0" presId="urn:microsoft.com/office/officeart/2005/8/layout/pyramid2"/>
    <dgm:cxn modelId="{A671E444-1664-48FB-A2CC-3904A6318863}" type="presParOf" srcId="{3D09C003-7A63-4EBB-B2DF-744047CDC305}" destId="{D1CD56D0-A0A5-4F19-A024-07CDC3C9D0F9}" srcOrd="7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6AE908-5782-4E9B-93CD-DE39E8C21BA7}" type="doc">
      <dgm:prSet loTypeId="urn:microsoft.com/office/officeart/2005/8/layout/hProcess9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8C8FD71-C898-448F-854F-7C60BAAE731C}">
      <dgm:prSet/>
      <dgm:spPr/>
      <dgm:t>
        <a:bodyPr/>
        <a:lstStyle/>
        <a:p>
          <a:pPr rtl="0"/>
          <a:r>
            <a:rPr lang="ru-RU" dirty="0" smtClean="0"/>
            <a:t>ожирение или, наоборот, резкая потеря веса</a:t>
          </a:r>
          <a:endParaRPr lang="ru-RU" dirty="0"/>
        </a:p>
      </dgm:t>
    </dgm:pt>
    <dgm:pt modelId="{1A6C70FB-740E-4593-87C3-FB0F1F37F045}" type="parTrans" cxnId="{2975C8E2-1547-49C1-BEDF-DCE1C2EC04D8}">
      <dgm:prSet/>
      <dgm:spPr/>
      <dgm:t>
        <a:bodyPr/>
        <a:lstStyle/>
        <a:p>
          <a:endParaRPr lang="ru-RU"/>
        </a:p>
      </dgm:t>
    </dgm:pt>
    <dgm:pt modelId="{1973D501-428A-4301-8BA6-EB979CAEEB73}" type="sibTrans" cxnId="{2975C8E2-1547-49C1-BEDF-DCE1C2EC04D8}">
      <dgm:prSet/>
      <dgm:spPr/>
      <dgm:t>
        <a:bodyPr/>
        <a:lstStyle/>
        <a:p>
          <a:endParaRPr lang="ru-RU"/>
        </a:p>
      </dgm:t>
    </dgm:pt>
    <dgm:pt modelId="{79426C32-8FC2-4345-84F3-6DC4D2490958}">
      <dgm:prSet/>
      <dgm:spPr/>
      <dgm:t>
        <a:bodyPr/>
        <a:lstStyle/>
        <a:p>
          <a:pPr rtl="0"/>
          <a:r>
            <a:rPr lang="ru-RU" dirty="0" smtClean="0"/>
            <a:t>кожные сыпи, аллергическая патология, язва желудка</a:t>
          </a:r>
          <a:endParaRPr lang="ru-RU" dirty="0"/>
        </a:p>
      </dgm:t>
    </dgm:pt>
    <dgm:pt modelId="{FAE6C525-C0E3-4A08-95B1-12A26984F00B}" type="parTrans" cxnId="{CBDADA61-76C0-46D5-819D-57C729B376D1}">
      <dgm:prSet/>
      <dgm:spPr/>
      <dgm:t>
        <a:bodyPr/>
        <a:lstStyle/>
        <a:p>
          <a:endParaRPr lang="ru-RU"/>
        </a:p>
      </dgm:t>
    </dgm:pt>
    <dgm:pt modelId="{A0B231CA-9A29-4BCB-8FC2-68E08E03FD81}" type="sibTrans" cxnId="{CBDADA61-76C0-46D5-819D-57C729B376D1}">
      <dgm:prSet/>
      <dgm:spPr/>
      <dgm:t>
        <a:bodyPr/>
        <a:lstStyle/>
        <a:p>
          <a:endParaRPr lang="ru-RU"/>
        </a:p>
      </dgm:t>
    </dgm:pt>
    <dgm:pt modelId="{91B0FD95-3A3E-4A49-AECB-B242D02A0E9C}">
      <dgm:prSet/>
      <dgm:spPr/>
      <dgm:t>
        <a:bodyPr/>
        <a:lstStyle/>
        <a:p>
          <a:pPr rtl="0"/>
          <a:r>
            <a:rPr lang="ru-RU" dirty="0" smtClean="0"/>
            <a:t>необъяснимые боли внизу живота</a:t>
          </a:r>
          <a:endParaRPr lang="ru-RU" dirty="0"/>
        </a:p>
      </dgm:t>
    </dgm:pt>
    <dgm:pt modelId="{969B954E-A8C0-410C-B63E-9F3B855B3ADE}" type="parTrans" cxnId="{5D2D8C36-8AD8-449A-A8A3-6E9ACD5A4DB7}">
      <dgm:prSet/>
      <dgm:spPr/>
      <dgm:t>
        <a:bodyPr/>
        <a:lstStyle/>
        <a:p>
          <a:endParaRPr lang="ru-RU"/>
        </a:p>
      </dgm:t>
    </dgm:pt>
    <dgm:pt modelId="{CFF505F2-5D4B-45FB-ADDC-EF6DC7370EC3}" type="sibTrans" cxnId="{5D2D8C36-8AD8-449A-A8A3-6E9ACD5A4DB7}">
      <dgm:prSet/>
      <dgm:spPr/>
      <dgm:t>
        <a:bodyPr/>
        <a:lstStyle/>
        <a:p>
          <a:endParaRPr lang="ru-RU"/>
        </a:p>
      </dgm:t>
    </dgm:pt>
    <dgm:pt modelId="{8891C6ED-776F-470C-8F7B-4496E1B214AD}">
      <dgm:prSet/>
      <dgm:spPr/>
      <dgm:t>
        <a:bodyPr/>
        <a:lstStyle/>
        <a:p>
          <a:pPr rtl="0"/>
          <a:r>
            <a:rPr lang="ru-RU" dirty="0" smtClean="0"/>
            <a:t>тики, заикание, </a:t>
          </a:r>
          <a:r>
            <a:rPr lang="ru-RU" dirty="0" err="1" smtClean="0"/>
            <a:t>энурез</a:t>
          </a:r>
          <a:r>
            <a:rPr lang="ru-RU" dirty="0" smtClean="0"/>
            <a:t> (недержание мочи), </a:t>
          </a:r>
          <a:r>
            <a:rPr lang="ru-RU" dirty="0" err="1" smtClean="0"/>
            <a:t>энкопрез</a:t>
          </a:r>
          <a:r>
            <a:rPr lang="ru-RU" dirty="0" smtClean="0"/>
            <a:t> (недержание кала)</a:t>
          </a:r>
          <a:endParaRPr lang="ru-RU" dirty="0"/>
        </a:p>
      </dgm:t>
    </dgm:pt>
    <dgm:pt modelId="{8D95D82E-F52E-4155-A7CC-8FD9056E47E0}" type="parTrans" cxnId="{9ED742B9-5B4D-47F0-BE4D-C582760B3742}">
      <dgm:prSet/>
      <dgm:spPr/>
      <dgm:t>
        <a:bodyPr/>
        <a:lstStyle/>
        <a:p>
          <a:endParaRPr lang="ru-RU"/>
        </a:p>
      </dgm:t>
    </dgm:pt>
    <dgm:pt modelId="{A319A529-8BD0-4701-A4EC-AD6A5C5D9C91}" type="sibTrans" cxnId="{9ED742B9-5B4D-47F0-BE4D-C582760B3742}">
      <dgm:prSet/>
      <dgm:spPr/>
      <dgm:t>
        <a:bodyPr/>
        <a:lstStyle/>
        <a:p>
          <a:endParaRPr lang="ru-RU"/>
        </a:p>
      </dgm:t>
    </dgm:pt>
    <dgm:pt modelId="{F67FA5B9-9BD5-4C33-B8F1-8911E143313F}" type="pres">
      <dgm:prSet presAssocID="{2E6AE908-5782-4E9B-93CD-DE39E8C21BA7}" presName="CompostProcess" presStyleCnt="0">
        <dgm:presLayoutVars>
          <dgm:dir/>
          <dgm:resizeHandles val="exact"/>
        </dgm:presLayoutVars>
      </dgm:prSet>
      <dgm:spPr/>
    </dgm:pt>
    <dgm:pt modelId="{AF6BD78C-8096-49C0-9166-99BD05AEA045}" type="pres">
      <dgm:prSet presAssocID="{2E6AE908-5782-4E9B-93CD-DE39E8C21BA7}" presName="arrow" presStyleLbl="bgShp" presStyleIdx="0" presStyleCnt="1"/>
      <dgm:spPr/>
    </dgm:pt>
    <dgm:pt modelId="{1497CA72-4174-4F10-9A40-60100624048C}" type="pres">
      <dgm:prSet presAssocID="{2E6AE908-5782-4E9B-93CD-DE39E8C21BA7}" presName="linearProcess" presStyleCnt="0"/>
      <dgm:spPr/>
    </dgm:pt>
    <dgm:pt modelId="{54F2238C-FF49-4117-89BF-E9B21E5F88D5}" type="pres">
      <dgm:prSet presAssocID="{D8C8FD71-C898-448F-854F-7C60BAAE731C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09314-EFFD-4143-A1C5-2C6D5B3286CD}" type="pres">
      <dgm:prSet presAssocID="{1973D501-428A-4301-8BA6-EB979CAEEB73}" presName="sibTrans" presStyleCnt="0"/>
      <dgm:spPr/>
    </dgm:pt>
    <dgm:pt modelId="{B2B19ACF-6595-4363-91B5-56E4D7B77E01}" type="pres">
      <dgm:prSet presAssocID="{79426C32-8FC2-4345-84F3-6DC4D2490958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7435A-9E5B-443A-917A-4EEE64955E8D}" type="pres">
      <dgm:prSet presAssocID="{A0B231CA-9A29-4BCB-8FC2-68E08E03FD81}" presName="sibTrans" presStyleCnt="0"/>
      <dgm:spPr/>
    </dgm:pt>
    <dgm:pt modelId="{BFD8D8DA-22A1-4D43-8E76-D0B86A57A1CD}" type="pres">
      <dgm:prSet presAssocID="{91B0FD95-3A3E-4A49-AECB-B242D02A0E9C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BBA46-E4BB-4AE7-AD7E-2E1AD7788A8B}" type="pres">
      <dgm:prSet presAssocID="{CFF505F2-5D4B-45FB-ADDC-EF6DC7370EC3}" presName="sibTrans" presStyleCnt="0"/>
      <dgm:spPr/>
    </dgm:pt>
    <dgm:pt modelId="{0D376AA6-B705-4F75-A2C6-04047D9ED931}" type="pres">
      <dgm:prSet presAssocID="{8891C6ED-776F-470C-8F7B-4496E1B214A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A823F7-A672-424F-95EC-BA1E1FE8DACE}" type="presOf" srcId="{91B0FD95-3A3E-4A49-AECB-B242D02A0E9C}" destId="{BFD8D8DA-22A1-4D43-8E76-D0B86A57A1CD}" srcOrd="0" destOrd="0" presId="urn:microsoft.com/office/officeart/2005/8/layout/hProcess9"/>
    <dgm:cxn modelId="{428029EC-F7BD-46AD-BDFD-CF457757E03A}" type="presOf" srcId="{8891C6ED-776F-470C-8F7B-4496E1B214AD}" destId="{0D376AA6-B705-4F75-A2C6-04047D9ED931}" srcOrd="0" destOrd="0" presId="urn:microsoft.com/office/officeart/2005/8/layout/hProcess9"/>
    <dgm:cxn modelId="{9ED742B9-5B4D-47F0-BE4D-C582760B3742}" srcId="{2E6AE908-5782-4E9B-93CD-DE39E8C21BA7}" destId="{8891C6ED-776F-470C-8F7B-4496E1B214AD}" srcOrd="3" destOrd="0" parTransId="{8D95D82E-F52E-4155-A7CC-8FD9056E47E0}" sibTransId="{A319A529-8BD0-4701-A4EC-AD6A5C5D9C91}"/>
    <dgm:cxn modelId="{CBDADA61-76C0-46D5-819D-57C729B376D1}" srcId="{2E6AE908-5782-4E9B-93CD-DE39E8C21BA7}" destId="{79426C32-8FC2-4345-84F3-6DC4D2490958}" srcOrd="1" destOrd="0" parTransId="{FAE6C525-C0E3-4A08-95B1-12A26984F00B}" sibTransId="{A0B231CA-9A29-4BCB-8FC2-68E08E03FD81}"/>
    <dgm:cxn modelId="{5D2D8C36-8AD8-449A-A8A3-6E9ACD5A4DB7}" srcId="{2E6AE908-5782-4E9B-93CD-DE39E8C21BA7}" destId="{91B0FD95-3A3E-4A49-AECB-B242D02A0E9C}" srcOrd="2" destOrd="0" parTransId="{969B954E-A8C0-410C-B63E-9F3B855B3ADE}" sibTransId="{CFF505F2-5D4B-45FB-ADDC-EF6DC7370EC3}"/>
    <dgm:cxn modelId="{778E222B-D073-4343-9F11-40BEA305B24A}" type="presOf" srcId="{79426C32-8FC2-4345-84F3-6DC4D2490958}" destId="{B2B19ACF-6595-4363-91B5-56E4D7B77E01}" srcOrd="0" destOrd="0" presId="urn:microsoft.com/office/officeart/2005/8/layout/hProcess9"/>
    <dgm:cxn modelId="{9D27A9E9-D326-4523-B569-0DAF4AEA673E}" type="presOf" srcId="{D8C8FD71-C898-448F-854F-7C60BAAE731C}" destId="{54F2238C-FF49-4117-89BF-E9B21E5F88D5}" srcOrd="0" destOrd="0" presId="urn:microsoft.com/office/officeart/2005/8/layout/hProcess9"/>
    <dgm:cxn modelId="{2975C8E2-1547-49C1-BEDF-DCE1C2EC04D8}" srcId="{2E6AE908-5782-4E9B-93CD-DE39E8C21BA7}" destId="{D8C8FD71-C898-448F-854F-7C60BAAE731C}" srcOrd="0" destOrd="0" parTransId="{1A6C70FB-740E-4593-87C3-FB0F1F37F045}" sibTransId="{1973D501-428A-4301-8BA6-EB979CAEEB73}"/>
    <dgm:cxn modelId="{1A6D300C-2E53-4490-B841-4010F6AA1958}" type="presOf" srcId="{2E6AE908-5782-4E9B-93CD-DE39E8C21BA7}" destId="{F67FA5B9-9BD5-4C33-B8F1-8911E143313F}" srcOrd="0" destOrd="0" presId="urn:microsoft.com/office/officeart/2005/8/layout/hProcess9"/>
    <dgm:cxn modelId="{C6CD00BC-DFD7-4D1F-A284-33FD11D1FBD6}" type="presParOf" srcId="{F67FA5B9-9BD5-4C33-B8F1-8911E143313F}" destId="{AF6BD78C-8096-49C0-9166-99BD05AEA045}" srcOrd="0" destOrd="0" presId="urn:microsoft.com/office/officeart/2005/8/layout/hProcess9"/>
    <dgm:cxn modelId="{FC2F972A-1FDD-48E3-9F56-AB44A205613B}" type="presParOf" srcId="{F67FA5B9-9BD5-4C33-B8F1-8911E143313F}" destId="{1497CA72-4174-4F10-9A40-60100624048C}" srcOrd="1" destOrd="0" presId="urn:microsoft.com/office/officeart/2005/8/layout/hProcess9"/>
    <dgm:cxn modelId="{566A3694-9D39-4F1F-994C-6987326AC174}" type="presParOf" srcId="{1497CA72-4174-4F10-9A40-60100624048C}" destId="{54F2238C-FF49-4117-89BF-E9B21E5F88D5}" srcOrd="0" destOrd="0" presId="urn:microsoft.com/office/officeart/2005/8/layout/hProcess9"/>
    <dgm:cxn modelId="{57D7E5F3-4337-4912-9ADE-6D2FC33AC7DE}" type="presParOf" srcId="{1497CA72-4174-4F10-9A40-60100624048C}" destId="{A9009314-EFFD-4143-A1C5-2C6D5B3286CD}" srcOrd="1" destOrd="0" presId="urn:microsoft.com/office/officeart/2005/8/layout/hProcess9"/>
    <dgm:cxn modelId="{C7826794-F216-49C7-AEBD-6F65A5F4305B}" type="presParOf" srcId="{1497CA72-4174-4F10-9A40-60100624048C}" destId="{B2B19ACF-6595-4363-91B5-56E4D7B77E01}" srcOrd="2" destOrd="0" presId="urn:microsoft.com/office/officeart/2005/8/layout/hProcess9"/>
    <dgm:cxn modelId="{231BC5DA-BB84-424C-840C-3F3C3D51E556}" type="presParOf" srcId="{1497CA72-4174-4F10-9A40-60100624048C}" destId="{9FF7435A-9E5B-443A-917A-4EEE64955E8D}" srcOrd="3" destOrd="0" presId="urn:microsoft.com/office/officeart/2005/8/layout/hProcess9"/>
    <dgm:cxn modelId="{B30070E4-32F9-409C-9272-AD31A88DE1FD}" type="presParOf" srcId="{1497CA72-4174-4F10-9A40-60100624048C}" destId="{BFD8D8DA-22A1-4D43-8E76-D0B86A57A1CD}" srcOrd="4" destOrd="0" presId="urn:microsoft.com/office/officeart/2005/8/layout/hProcess9"/>
    <dgm:cxn modelId="{7778F635-58F7-48A6-B548-4AD2FBF7BA7D}" type="presParOf" srcId="{1497CA72-4174-4F10-9A40-60100624048C}" destId="{C06BBA46-E4BB-4AE7-AD7E-2E1AD7788A8B}" srcOrd="5" destOrd="0" presId="urn:microsoft.com/office/officeart/2005/8/layout/hProcess9"/>
    <dgm:cxn modelId="{253D9CD1-0EB7-4E6B-9F8E-BB0EEA4BDDA8}" type="presParOf" srcId="{1497CA72-4174-4F10-9A40-60100624048C}" destId="{0D376AA6-B705-4F75-A2C6-04047D9ED931}" srcOrd="6" destOrd="0" presId="urn:microsoft.com/office/officeart/2005/8/layout/hProcess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030C81-18B7-43F1-B60C-7D2203FE0C4A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DD7A384-097A-4FF9-AD5C-07BB237BD78B}">
      <dgm:prSet/>
      <dgm:spPr/>
      <dgm:t>
        <a:bodyPr/>
        <a:lstStyle/>
        <a:p>
          <a:pPr algn="ctr" rtl="0"/>
          <a:r>
            <a:rPr lang="ru-RU" dirty="0" smtClean="0"/>
            <a:t>Трудности социализации</a:t>
          </a:r>
          <a:endParaRPr lang="ru-RU" dirty="0"/>
        </a:p>
      </dgm:t>
    </dgm:pt>
    <dgm:pt modelId="{681AF568-D4FA-4B0C-8483-295DFC4D566E}" type="parTrans" cxnId="{541464AD-13F3-43FB-B65B-EB922413BFB5}">
      <dgm:prSet/>
      <dgm:spPr/>
      <dgm:t>
        <a:bodyPr/>
        <a:lstStyle/>
        <a:p>
          <a:endParaRPr lang="ru-RU"/>
        </a:p>
      </dgm:t>
    </dgm:pt>
    <dgm:pt modelId="{32E12186-4F4A-4103-AF64-E782BC58402B}" type="sibTrans" cxnId="{541464AD-13F3-43FB-B65B-EB922413BFB5}">
      <dgm:prSet/>
      <dgm:spPr/>
      <dgm:t>
        <a:bodyPr/>
        <a:lstStyle/>
        <a:p>
          <a:endParaRPr lang="ru-RU"/>
        </a:p>
      </dgm:t>
    </dgm:pt>
    <dgm:pt modelId="{E248A481-62A4-4A0C-977F-1007F2CD2EDF}">
      <dgm:prSet/>
      <dgm:spPr/>
      <dgm:t>
        <a:bodyPr/>
        <a:lstStyle/>
        <a:p>
          <a:pPr algn="ctr" rtl="0"/>
          <a:r>
            <a:rPr lang="ru-RU" dirty="0" smtClean="0"/>
            <a:t>Низкая самооценка</a:t>
          </a:r>
          <a:endParaRPr lang="ru-RU" dirty="0"/>
        </a:p>
      </dgm:t>
    </dgm:pt>
    <dgm:pt modelId="{3BB944BD-DD09-4AE8-B411-F2B8C582A62D}" type="parTrans" cxnId="{7CA9E438-8E86-467B-9CDB-1F29702B94A9}">
      <dgm:prSet/>
      <dgm:spPr/>
      <dgm:t>
        <a:bodyPr/>
        <a:lstStyle/>
        <a:p>
          <a:endParaRPr lang="ru-RU"/>
        </a:p>
      </dgm:t>
    </dgm:pt>
    <dgm:pt modelId="{6DF26A56-451E-4588-B8B3-C6D50C2EB085}" type="sibTrans" cxnId="{7CA9E438-8E86-467B-9CDB-1F29702B94A9}">
      <dgm:prSet/>
      <dgm:spPr/>
      <dgm:t>
        <a:bodyPr/>
        <a:lstStyle/>
        <a:p>
          <a:endParaRPr lang="ru-RU"/>
        </a:p>
      </dgm:t>
    </dgm:pt>
    <dgm:pt modelId="{B0CCF6A3-E7F2-4FD0-957B-9BDB37A171A7}">
      <dgm:prSet/>
      <dgm:spPr/>
      <dgm:t>
        <a:bodyPr/>
        <a:lstStyle/>
        <a:p>
          <a:pPr algn="ctr" rtl="0"/>
          <a:r>
            <a:rPr lang="ru-RU" dirty="0" smtClean="0"/>
            <a:t>Приступы беспокойства, безотчетной тоски, чувство одиночества</a:t>
          </a:r>
          <a:endParaRPr lang="ru-RU" dirty="0"/>
        </a:p>
      </dgm:t>
    </dgm:pt>
    <dgm:pt modelId="{279328E8-C3DE-40E4-8D66-648F791DEC86}" type="parTrans" cxnId="{907FE2C4-52BE-46D0-9ED2-F997B768F204}">
      <dgm:prSet/>
      <dgm:spPr/>
      <dgm:t>
        <a:bodyPr/>
        <a:lstStyle/>
        <a:p>
          <a:endParaRPr lang="ru-RU"/>
        </a:p>
      </dgm:t>
    </dgm:pt>
    <dgm:pt modelId="{5335E0DA-5932-4766-B3F8-55BFA3DACC9A}" type="sibTrans" cxnId="{907FE2C4-52BE-46D0-9ED2-F997B768F204}">
      <dgm:prSet/>
      <dgm:spPr/>
      <dgm:t>
        <a:bodyPr/>
        <a:lstStyle/>
        <a:p>
          <a:endParaRPr lang="ru-RU"/>
        </a:p>
      </dgm:t>
    </dgm:pt>
    <dgm:pt modelId="{823761EC-8D59-489E-806F-40FAF7C3ACD8}">
      <dgm:prSet/>
      <dgm:spPr/>
      <dgm:t>
        <a:bodyPr/>
        <a:lstStyle/>
        <a:p>
          <a:pPr algn="ctr" rtl="0"/>
          <a:r>
            <a:rPr lang="ru-RU" dirty="0" smtClean="0"/>
            <a:t>Нарушение сна</a:t>
          </a:r>
          <a:endParaRPr lang="ru-RU" dirty="0"/>
        </a:p>
      </dgm:t>
    </dgm:pt>
    <dgm:pt modelId="{1DEC6775-7C0C-4BA3-888C-2983A7B4DE88}" type="parTrans" cxnId="{840DDD05-0B1F-45BE-8FB9-F4D13A395DFF}">
      <dgm:prSet/>
      <dgm:spPr/>
      <dgm:t>
        <a:bodyPr/>
        <a:lstStyle/>
        <a:p>
          <a:endParaRPr lang="ru-RU"/>
        </a:p>
      </dgm:t>
    </dgm:pt>
    <dgm:pt modelId="{0326E3F8-42FF-4E6E-AE8B-20330B95CC86}" type="sibTrans" cxnId="{840DDD05-0B1F-45BE-8FB9-F4D13A395DFF}">
      <dgm:prSet/>
      <dgm:spPr/>
      <dgm:t>
        <a:bodyPr/>
        <a:lstStyle/>
        <a:p>
          <a:endParaRPr lang="ru-RU"/>
        </a:p>
      </dgm:t>
    </dgm:pt>
    <dgm:pt modelId="{EE0654BB-B080-4F8B-82C9-16B0EA06143D}">
      <dgm:prSet/>
      <dgm:spPr/>
      <dgm:t>
        <a:bodyPr/>
        <a:lstStyle/>
        <a:p>
          <a:pPr algn="ctr" rtl="0"/>
          <a:r>
            <a:rPr lang="ru-RU" dirty="0" smtClean="0"/>
            <a:t>Попытки покончить с собой или завершенные самоубийства;</a:t>
          </a:r>
          <a:endParaRPr lang="ru-RU" dirty="0"/>
        </a:p>
      </dgm:t>
    </dgm:pt>
    <dgm:pt modelId="{941AB9B9-731D-436B-8627-A5E38EA397D2}" type="parTrans" cxnId="{AAB44315-F61C-40F2-96B2-7B4DFBE21D38}">
      <dgm:prSet/>
      <dgm:spPr/>
      <dgm:t>
        <a:bodyPr/>
        <a:lstStyle/>
        <a:p>
          <a:endParaRPr lang="ru-RU"/>
        </a:p>
      </dgm:t>
    </dgm:pt>
    <dgm:pt modelId="{C96ED4F8-7C4C-4D0F-8878-57C0551D3249}" type="sibTrans" cxnId="{AAB44315-F61C-40F2-96B2-7B4DFBE21D38}">
      <dgm:prSet/>
      <dgm:spPr/>
      <dgm:t>
        <a:bodyPr/>
        <a:lstStyle/>
        <a:p>
          <a:endParaRPr lang="ru-RU"/>
        </a:p>
      </dgm:t>
    </dgm:pt>
    <dgm:pt modelId="{D3EEAA18-CCE5-490F-AC73-FD22A2C1AE27}">
      <dgm:prSet/>
      <dgm:spPr/>
      <dgm:t>
        <a:bodyPr/>
        <a:lstStyle/>
        <a:p>
          <a:pPr algn="ctr" rtl="0"/>
          <a:r>
            <a:rPr lang="ru-RU" dirty="0" smtClean="0"/>
            <a:t>Использование методов шантажа</a:t>
          </a:r>
          <a:endParaRPr lang="ru-RU" dirty="0"/>
        </a:p>
      </dgm:t>
    </dgm:pt>
    <dgm:pt modelId="{B3DCEC53-5E4D-4A36-B788-AD22336FE4DF}" type="parTrans" cxnId="{674AC7FA-41E4-4831-B807-041CFE1B3A9E}">
      <dgm:prSet/>
      <dgm:spPr/>
      <dgm:t>
        <a:bodyPr/>
        <a:lstStyle/>
        <a:p>
          <a:endParaRPr lang="ru-RU"/>
        </a:p>
      </dgm:t>
    </dgm:pt>
    <dgm:pt modelId="{63A5EA54-3B43-4C59-8A4B-949A5DA7A20B}" type="sibTrans" cxnId="{674AC7FA-41E4-4831-B807-041CFE1B3A9E}">
      <dgm:prSet/>
      <dgm:spPr/>
      <dgm:t>
        <a:bodyPr/>
        <a:lstStyle/>
        <a:p>
          <a:endParaRPr lang="ru-RU"/>
        </a:p>
      </dgm:t>
    </dgm:pt>
    <dgm:pt modelId="{74C00EDB-D0B1-4676-B01A-D7A8BBA03624}" type="pres">
      <dgm:prSet presAssocID="{BB030C81-18B7-43F1-B60C-7D2203FE0C4A}" presName="linear" presStyleCnt="0">
        <dgm:presLayoutVars>
          <dgm:animLvl val="lvl"/>
          <dgm:resizeHandles val="exact"/>
        </dgm:presLayoutVars>
      </dgm:prSet>
      <dgm:spPr/>
    </dgm:pt>
    <dgm:pt modelId="{B87017A0-8B36-40F0-885B-40EFF438B4A2}" type="pres">
      <dgm:prSet presAssocID="{6DD7A384-097A-4FF9-AD5C-07BB237BD78B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681F6-AFA9-4264-9125-0421EB451F2A}" type="pres">
      <dgm:prSet presAssocID="{32E12186-4F4A-4103-AF64-E782BC58402B}" presName="spacer" presStyleCnt="0"/>
      <dgm:spPr/>
    </dgm:pt>
    <dgm:pt modelId="{F43E3339-757B-48B1-A8E7-DA21D676BD35}" type="pres">
      <dgm:prSet presAssocID="{E248A481-62A4-4A0C-977F-1007F2CD2EDF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111EEF-C9ED-46D2-B78E-8EBF20FB4B81}" type="pres">
      <dgm:prSet presAssocID="{6DF26A56-451E-4588-B8B3-C6D50C2EB085}" presName="spacer" presStyleCnt="0"/>
      <dgm:spPr/>
    </dgm:pt>
    <dgm:pt modelId="{B7633044-4C0A-4F28-9A2C-FA0C36A71E63}" type="pres">
      <dgm:prSet presAssocID="{B0CCF6A3-E7F2-4FD0-957B-9BDB37A171A7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93AE7-5D92-4F4A-BBFA-F70603AE4A77}" type="pres">
      <dgm:prSet presAssocID="{5335E0DA-5932-4766-B3F8-55BFA3DACC9A}" presName="spacer" presStyleCnt="0"/>
      <dgm:spPr/>
    </dgm:pt>
    <dgm:pt modelId="{4B8D751F-036D-4D63-BF4C-E443957849AC}" type="pres">
      <dgm:prSet presAssocID="{823761EC-8D59-489E-806F-40FAF7C3ACD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B2627-64F0-4655-9022-5F433D1CC22B}" type="pres">
      <dgm:prSet presAssocID="{0326E3F8-42FF-4E6E-AE8B-20330B95CC86}" presName="spacer" presStyleCnt="0"/>
      <dgm:spPr/>
    </dgm:pt>
    <dgm:pt modelId="{9B484054-A9DB-4D44-936F-DFABF316CA29}" type="pres">
      <dgm:prSet presAssocID="{EE0654BB-B080-4F8B-82C9-16B0EA06143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C54E4-B475-4F6E-BC54-CC08CEF48DED}" type="pres">
      <dgm:prSet presAssocID="{C96ED4F8-7C4C-4D0F-8878-57C0551D3249}" presName="spacer" presStyleCnt="0"/>
      <dgm:spPr/>
    </dgm:pt>
    <dgm:pt modelId="{1CB1A6B9-3128-419D-8CF0-A93DF03BC3B9}" type="pres">
      <dgm:prSet presAssocID="{D3EEAA18-CCE5-490F-AC73-FD22A2C1AE27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B8AB1F-1217-40B1-B576-C9413CA83A98}" type="presOf" srcId="{823761EC-8D59-489E-806F-40FAF7C3ACD8}" destId="{4B8D751F-036D-4D63-BF4C-E443957849AC}" srcOrd="0" destOrd="0" presId="urn:microsoft.com/office/officeart/2005/8/layout/vList2"/>
    <dgm:cxn modelId="{38F2CAFC-FD95-48DE-904F-8BF3A080468D}" type="presOf" srcId="{B0CCF6A3-E7F2-4FD0-957B-9BDB37A171A7}" destId="{B7633044-4C0A-4F28-9A2C-FA0C36A71E63}" srcOrd="0" destOrd="0" presId="urn:microsoft.com/office/officeart/2005/8/layout/vList2"/>
    <dgm:cxn modelId="{674AC7FA-41E4-4831-B807-041CFE1B3A9E}" srcId="{BB030C81-18B7-43F1-B60C-7D2203FE0C4A}" destId="{D3EEAA18-CCE5-490F-AC73-FD22A2C1AE27}" srcOrd="5" destOrd="0" parTransId="{B3DCEC53-5E4D-4A36-B788-AD22336FE4DF}" sibTransId="{63A5EA54-3B43-4C59-8A4B-949A5DA7A20B}"/>
    <dgm:cxn modelId="{B3FB3B65-B165-424B-A820-3AA70AA8FAAA}" type="presOf" srcId="{6DD7A384-097A-4FF9-AD5C-07BB237BD78B}" destId="{B87017A0-8B36-40F0-885B-40EFF438B4A2}" srcOrd="0" destOrd="0" presId="urn:microsoft.com/office/officeart/2005/8/layout/vList2"/>
    <dgm:cxn modelId="{92A73E5D-5EE4-47E9-BD9A-41FE102ADC8F}" type="presOf" srcId="{EE0654BB-B080-4F8B-82C9-16B0EA06143D}" destId="{9B484054-A9DB-4D44-936F-DFABF316CA29}" srcOrd="0" destOrd="0" presId="urn:microsoft.com/office/officeart/2005/8/layout/vList2"/>
    <dgm:cxn modelId="{BF1214F7-4A44-4172-8254-15A39CD8A52B}" type="presOf" srcId="{D3EEAA18-CCE5-490F-AC73-FD22A2C1AE27}" destId="{1CB1A6B9-3128-419D-8CF0-A93DF03BC3B9}" srcOrd="0" destOrd="0" presId="urn:microsoft.com/office/officeart/2005/8/layout/vList2"/>
    <dgm:cxn modelId="{840DDD05-0B1F-45BE-8FB9-F4D13A395DFF}" srcId="{BB030C81-18B7-43F1-B60C-7D2203FE0C4A}" destId="{823761EC-8D59-489E-806F-40FAF7C3ACD8}" srcOrd="3" destOrd="0" parTransId="{1DEC6775-7C0C-4BA3-888C-2983A7B4DE88}" sibTransId="{0326E3F8-42FF-4E6E-AE8B-20330B95CC86}"/>
    <dgm:cxn modelId="{42254602-E950-4EA4-87A4-3DF38C4C8B18}" type="presOf" srcId="{BB030C81-18B7-43F1-B60C-7D2203FE0C4A}" destId="{74C00EDB-D0B1-4676-B01A-D7A8BBA03624}" srcOrd="0" destOrd="0" presId="urn:microsoft.com/office/officeart/2005/8/layout/vList2"/>
    <dgm:cxn modelId="{AAB44315-F61C-40F2-96B2-7B4DFBE21D38}" srcId="{BB030C81-18B7-43F1-B60C-7D2203FE0C4A}" destId="{EE0654BB-B080-4F8B-82C9-16B0EA06143D}" srcOrd="4" destOrd="0" parTransId="{941AB9B9-731D-436B-8627-A5E38EA397D2}" sibTransId="{C96ED4F8-7C4C-4D0F-8878-57C0551D3249}"/>
    <dgm:cxn modelId="{907FE2C4-52BE-46D0-9ED2-F997B768F204}" srcId="{BB030C81-18B7-43F1-B60C-7D2203FE0C4A}" destId="{B0CCF6A3-E7F2-4FD0-957B-9BDB37A171A7}" srcOrd="2" destOrd="0" parTransId="{279328E8-C3DE-40E4-8D66-648F791DEC86}" sibTransId="{5335E0DA-5932-4766-B3F8-55BFA3DACC9A}"/>
    <dgm:cxn modelId="{B77D4D3A-028F-492C-8FED-5D1D9EBD1C78}" type="presOf" srcId="{E248A481-62A4-4A0C-977F-1007F2CD2EDF}" destId="{F43E3339-757B-48B1-A8E7-DA21D676BD35}" srcOrd="0" destOrd="0" presId="urn:microsoft.com/office/officeart/2005/8/layout/vList2"/>
    <dgm:cxn modelId="{7CA9E438-8E86-467B-9CDB-1F29702B94A9}" srcId="{BB030C81-18B7-43F1-B60C-7D2203FE0C4A}" destId="{E248A481-62A4-4A0C-977F-1007F2CD2EDF}" srcOrd="1" destOrd="0" parTransId="{3BB944BD-DD09-4AE8-B411-F2B8C582A62D}" sibTransId="{6DF26A56-451E-4588-B8B3-C6D50C2EB085}"/>
    <dgm:cxn modelId="{541464AD-13F3-43FB-B65B-EB922413BFB5}" srcId="{BB030C81-18B7-43F1-B60C-7D2203FE0C4A}" destId="{6DD7A384-097A-4FF9-AD5C-07BB237BD78B}" srcOrd="0" destOrd="0" parTransId="{681AF568-D4FA-4B0C-8483-295DFC4D566E}" sibTransId="{32E12186-4F4A-4103-AF64-E782BC58402B}"/>
    <dgm:cxn modelId="{41B53025-74E3-4DA4-9EA2-0C291C135F6A}" type="presParOf" srcId="{74C00EDB-D0B1-4676-B01A-D7A8BBA03624}" destId="{B87017A0-8B36-40F0-885B-40EFF438B4A2}" srcOrd="0" destOrd="0" presId="urn:microsoft.com/office/officeart/2005/8/layout/vList2"/>
    <dgm:cxn modelId="{976BFA16-35E4-4DDA-B894-4D784040C9E8}" type="presParOf" srcId="{74C00EDB-D0B1-4676-B01A-D7A8BBA03624}" destId="{E85681F6-AFA9-4264-9125-0421EB451F2A}" srcOrd="1" destOrd="0" presId="urn:microsoft.com/office/officeart/2005/8/layout/vList2"/>
    <dgm:cxn modelId="{3D04FB73-88BE-4A73-863D-3C06E5B407D3}" type="presParOf" srcId="{74C00EDB-D0B1-4676-B01A-D7A8BBA03624}" destId="{F43E3339-757B-48B1-A8E7-DA21D676BD35}" srcOrd="2" destOrd="0" presId="urn:microsoft.com/office/officeart/2005/8/layout/vList2"/>
    <dgm:cxn modelId="{BC5CB890-5C76-435F-A1AF-F589C68AB08C}" type="presParOf" srcId="{74C00EDB-D0B1-4676-B01A-D7A8BBA03624}" destId="{41111EEF-C9ED-46D2-B78E-8EBF20FB4B81}" srcOrd="3" destOrd="0" presId="urn:microsoft.com/office/officeart/2005/8/layout/vList2"/>
    <dgm:cxn modelId="{312D6A0D-4FA8-4803-BF58-45E43FA1301B}" type="presParOf" srcId="{74C00EDB-D0B1-4676-B01A-D7A8BBA03624}" destId="{B7633044-4C0A-4F28-9A2C-FA0C36A71E63}" srcOrd="4" destOrd="0" presId="urn:microsoft.com/office/officeart/2005/8/layout/vList2"/>
    <dgm:cxn modelId="{C9374679-7041-4A0B-9044-01309CB330D4}" type="presParOf" srcId="{74C00EDB-D0B1-4676-B01A-D7A8BBA03624}" destId="{A0393AE7-5D92-4F4A-BBFA-F70603AE4A77}" srcOrd="5" destOrd="0" presId="urn:microsoft.com/office/officeart/2005/8/layout/vList2"/>
    <dgm:cxn modelId="{C0D55F6F-887D-4FAF-933C-6CA7A30998F2}" type="presParOf" srcId="{74C00EDB-D0B1-4676-B01A-D7A8BBA03624}" destId="{4B8D751F-036D-4D63-BF4C-E443957849AC}" srcOrd="6" destOrd="0" presId="urn:microsoft.com/office/officeart/2005/8/layout/vList2"/>
    <dgm:cxn modelId="{9C70BF7F-100E-4951-B182-597E12BC1FA2}" type="presParOf" srcId="{74C00EDB-D0B1-4676-B01A-D7A8BBA03624}" destId="{05DB2627-64F0-4655-9022-5F433D1CC22B}" srcOrd="7" destOrd="0" presId="urn:microsoft.com/office/officeart/2005/8/layout/vList2"/>
    <dgm:cxn modelId="{66AC4616-38A0-4CF5-A3CC-395591D82076}" type="presParOf" srcId="{74C00EDB-D0B1-4676-B01A-D7A8BBA03624}" destId="{9B484054-A9DB-4D44-936F-DFABF316CA29}" srcOrd="8" destOrd="0" presId="urn:microsoft.com/office/officeart/2005/8/layout/vList2"/>
    <dgm:cxn modelId="{A9F3CAA2-0CD7-4740-9490-56AD4C2DD97B}" type="presParOf" srcId="{74C00EDB-D0B1-4676-B01A-D7A8BBA03624}" destId="{269C54E4-B475-4F6E-BC54-CC08CEF48DED}" srcOrd="9" destOrd="0" presId="urn:microsoft.com/office/officeart/2005/8/layout/vList2"/>
    <dgm:cxn modelId="{13012A5B-3000-4C2D-9EC0-574F5DAA88EA}" type="presParOf" srcId="{74C00EDB-D0B1-4676-B01A-D7A8BBA03624}" destId="{1CB1A6B9-3128-419D-8CF0-A93DF03BC3B9}" srcOrd="1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E402DC-2471-49F1-9393-2B3C325367D2}" type="doc">
      <dgm:prSet loTypeId="urn:microsoft.com/office/officeart/2005/8/layout/chevron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38E0111-8AB9-4174-920D-1F5FCB6B9157}">
      <dgm:prSet/>
      <dgm:spPr/>
      <dgm:t>
        <a:bodyPr/>
        <a:lstStyle/>
        <a:p>
          <a:pPr rtl="0"/>
          <a:r>
            <a:rPr lang="ru-RU" b="1" dirty="0" smtClean="0"/>
            <a:t>А</a:t>
          </a:r>
          <a:endParaRPr lang="ru-RU" dirty="0"/>
        </a:p>
      </dgm:t>
    </dgm:pt>
    <dgm:pt modelId="{F7A0B1DC-DC53-4344-926D-B88820506434}" type="parTrans" cxnId="{624E31D7-DCFC-4CF6-8377-28098E051093}">
      <dgm:prSet/>
      <dgm:spPr/>
      <dgm:t>
        <a:bodyPr/>
        <a:lstStyle/>
        <a:p>
          <a:endParaRPr lang="ru-RU"/>
        </a:p>
      </dgm:t>
    </dgm:pt>
    <dgm:pt modelId="{E52EB90F-8F04-4B40-B9DE-F047F96B1B88}" type="sibTrans" cxnId="{624E31D7-DCFC-4CF6-8377-28098E051093}">
      <dgm:prSet/>
      <dgm:spPr/>
      <dgm:t>
        <a:bodyPr/>
        <a:lstStyle/>
        <a:p>
          <a:endParaRPr lang="ru-RU"/>
        </a:p>
      </dgm:t>
    </dgm:pt>
    <dgm:pt modelId="{9632E23C-D93A-4A3C-B68D-248A03F05503}">
      <dgm:prSet/>
      <dgm:spPr/>
      <dgm:t>
        <a:bodyPr/>
        <a:lstStyle/>
        <a:p>
          <a:pPr rtl="0"/>
          <a:r>
            <a:rPr lang="ru-RU" dirty="0" smtClean="0"/>
            <a:t>1) Мои дети для меня – самое главное в жизни.</a:t>
          </a:r>
          <a:endParaRPr lang="ru-RU" dirty="0"/>
        </a:p>
      </dgm:t>
    </dgm:pt>
    <dgm:pt modelId="{89D71097-2877-45BE-ADBA-B762746B52E5}" type="parTrans" cxnId="{D344E8E5-4096-44CE-A992-DF13F0B7DC3E}">
      <dgm:prSet/>
      <dgm:spPr/>
      <dgm:t>
        <a:bodyPr/>
        <a:lstStyle/>
        <a:p>
          <a:endParaRPr lang="ru-RU"/>
        </a:p>
      </dgm:t>
    </dgm:pt>
    <dgm:pt modelId="{58988DD3-9595-4340-BB71-91B856A0CF19}" type="sibTrans" cxnId="{D344E8E5-4096-44CE-A992-DF13F0B7DC3E}">
      <dgm:prSet/>
      <dgm:spPr/>
      <dgm:t>
        <a:bodyPr/>
        <a:lstStyle/>
        <a:p>
          <a:endParaRPr lang="ru-RU"/>
        </a:p>
      </dgm:t>
    </dgm:pt>
    <dgm:pt modelId="{E4F8D6D9-28DA-4885-8DD0-7BCB6C84DBA4}">
      <dgm:prSet/>
      <dgm:spPr/>
      <dgm:t>
        <a:bodyPr/>
        <a:lstStyle/>
        <a:p>
          <a:pPr rtl="0"/>
          <a:r>
            <a:rPr lang="ru-RU" dirty="0" smtClean="0"/>
            <a:t>2) Ради детей я готова отказаться от личной жизни.</a:t>
          </a:r>
          <a:endParaRPr lang="ru-RU" dirty="0"/>
        </a:p>
      </dgm:t>
    </dgm:pt>
    <dgm:pt modelId="{B5DC8989-DB30-4A7F-B0D4-DA3D79EEF57E}" type="parTrans" cxnId="{AA914650-C35E-4BD9-97B0-A17DDF6ED77E}">
      <dgm:prSet/>
      <dgm:spPr/>
      <dgm:t>
        <a:bodyPr/>
        <a:lstStyle/>
        <a:p>
          <a:endParaRPr lang="ru-RU"/>
        </a:p>
      </dgm:t>
    </dgm:pt>
    <dgm:pt modelId="{3DA40CFC-A282-4F6E-98AE-B04A62556DA2}" type="sibTrans" cxnId="{AA914650-C35E-4BD9-97B0-A17DDF6ED77E}">
      <dgm:prSet/>
      <dgm:spPr/>
      <dgm:t>
        <a:bodyPr/>
        <a:lstStyle/>
        <a:p>
          <a:endParaRPr lang="ru-RU"/>
        </a:p>
      </dgm:t>
    </dgm:pt>
    <dgm:pt modelId="{17DC0367-66ED-46FB-9E43-4E96BF04AFE6}">
      <dgm:prSet/>
      <dgm:spPr/>
      <dgm:t>
        <a:bodyPr/>
        <a:lstStyle/>
        <a:p>
          <a:pPr rtl="0"/>
          <a:r>
            <a:rPr lang="ru-RU" dirty="0" smtClean="0"/>
            <a:t>3) Я все время думаю только о детях – об их болезнях, делах, друзьях.</a:t>
          </a:r>
          <a:endParaRPr lang="ru-RU" dirty="0"/>
        </a:p>
      </dgm:t>
    </dgm:pt>
    <dgm:pt modelId="{D45EB1C3-586A-4758-9BF1-D40FE68766E6}" type="parTrans" cxnId="{75291AB9-236D-463E-8641-C85D1114EB66}">
      <dgm:prSet/>
      <dgm:spPr/>
      <dgm:t>
        <a:bodyPr/>
        <a:lstStyle/>
        <a:p>
          <a:endParaRPr lang="ru-RU"/>
        </a:p>
      </dgm:t>
    </dgm:pt>
    <dgm:pt modelId="{5EDF87C9-FC53-416A-9B95-0BA8A949AAC9}" type="sibTrans" cxnId="{75291AB9-236D-463E-8641-C85D1114EB66}">
      <dgm:prSet/>
      <dgm:spPr/>
      <dgm:t>
        <a:bodyPr/>
        <a:lstStyle/>
        <a:p>
          <a:endParaRPr lang="ru-RU"/>
        </a:p>
      </dgm:t>
    </dgm:pt>
    <dgm:pt modelId="{7DDC374D-353C-4B50-8E85-2E57BAFAC09F}">
      <dgm:prSet/>
      <dgm:spPr/>
      <dgm:t>
        <a:bodyPr/>
        <a:lstStyle/>
        <a:p>
          <a:pPr rtl="0"/>
          <a:r>
            <a:rPr lang="ru-RU" b="1" dirty="0" smtClean="0"/>
            <a:t>Б</a:t>
          </a:r>
          <a:endParaRPr lang="ru-RU" dirty="0"/>
        </a:p>
      </dgm:t>
    </dgm:pt>
    <dgm:pt modelId="{833B926F-D86B-4819-8FA4-BCDECB997FFF}" type="parTrans" cxnId="{9124FDB5-85EE-450D-AF66-3BEA6281D40D}">
      <dgm:prSet/>
      <dgm:spPr/>
      <dgm:t>
        <a:bodyPr/>
        <a:lstStyle/>
        <a:p>
          <a:endParaRPr lang="ru-RU"/>
        </a:p>
      </dgm:t>
    </dgm:pt>
    <dgm:pt modelId="{D18E5FBC-03F5-4D05-8C6F-B81202D1886B}" type="sibTrans" cxnId="{9124FDB5-85EE-450D-AF66-3BEA6281D40D}">
      <dgm:prSet/>
      <dgm:spPr/>
      <dgm:t>
        <a:bodyPr/>
        <a:lstStyle/>
        <a:p>
          <a:endParaRPr lang="ru-RU"/>
        </a:p>
      </dgm:t>
    </dgm:pt>
    <dgm:pt modelId="{08D4EC01-2F61-45D5-A3C6-C0F59F2023BB}">
      <dgm:prSet/>
      <dgm:spPr/>
      <dgm:t>
        <a:bodyPr/>
        <a:lstStyle/>
        <a:p>
          <a:pPr rtl="0"/>
          <a:r>
            <a:rPr lang="ru-RU" dirty="0" smtClean="0"/>
            <a:t>1) Мои дети всегда умеют добиваться от меня того, что хотят.</a:t>
          </a:r>
          <a:endParaRPr lang="ru-RU" dirty="0"/>
        </a:p>
      </dgm:t>
    </dgm:pt>
    <dgm:pt modelId="{1190CCE8-3F37-4344-BF9D-7FE99509ED81}" type="parTrans" cxnId="{BD04DC69-9BC3-455B-B899-7EE69FCAD385}">
      <dgm:prSet/>
      <dgm:spPr/>
      <dgm:t>
        <a:bodyPr/>
        <a:lstStyle/>
        <a:p>
          <a:endParaRPr lang="ru-RU"/>
        </a:p>
      </dgm:t>
    </dgm:pt>
    <dgm:pt modelId="{B331F22A-FA06-4AA0-9C11-27A88D4A7410}" type="sibTrans" cxnId="{BD04DC69-9BC3-455B-B899-7EE69FCAD385}">
      <dgm:prSet/>
      <dgm:spPr/>
      <dgm:t>
        <a:bodyPr/>
        <a:lstStyle/>
        <a:p>
          <a:endParaRPr lang="ru-RU"/>
        </a:p>
      </dgm:t>
    </dgm:pt>
    <dgm:pt modelId="{7CB05229-1201-4068-A4B9-D907A2CC950A}">
      <dgm:prSet/>
      <dgm:spPr/>
      <dgm:t>
        <a:bodyPr/>
        <a:lstStyle/>
        <a:p>
          <a:pPr rtl="0"/>
          <a:r>
            <a:rPr lang="ru-RU" dirty="0" smtClean="0"/>
            <a:t>2)Я трачу на детей значительно больше денег, чем на себя.</a:t>
          </a:r>
          <a:endParaRPr lang="ru-RU" dirty="0"/>
        </a:p>
      </dgm:t>
    </dgm:pt>
    <dgm:pt modelId="{5AB8176E-5541-4AF3-8FC0-9B68D63ACF8A}" type="parTrans" cxnId="{EE387039-E2C3-49EC-A6C8-62F2204D8456}">
      <dgm:prSet/>
      <dgm:spPr/>
      <dgm:t>
        <a:bodyPr/>
        <a:lstStyle/>
        <a:p>
          <a:endParaRPr lang="ru-RU"/>
        </a:p>
      </dgm:t>
    </dgm:pt>
    <dgm:pt modelId="{1D98A134-6D41-446D-A6B1-4D9488661BA9}" type="sibTrans" cxnId="{EE387039-E2C3-49EC-A6C8-62F2204D8456}">
      <dgm:prSet/>
      <dgm:spPr/>
      <dgm:t>
        <a:bodyPr/>
        <a:lstStyle/>
        <a:p>
          <a:endParaRPr lang="ru-RU"/>
        </a:p>
      </dgm:t>
    </dgm:pt>
    <dgm:pt modelId="{510697DE-1FD6-4CE2-8B7E-DEEF15450966}">
      <dgm:prSet/>
      <dgm:spPr/>
      <dgm:t>
        <a:bodyPr/>
        <a:lstStyle/>
        <a:p>
          <a:pPr rtl="0"/>
          <a:r>
            <a:rPr lang="ru-RU" dirty="0" smtClean="0"/>
            <a:t>3) Я не понимаю, как можно устать от общества своих детей.</a:t>
          </a:r>
          <a:endParaRPr lang="ru-RU" dirty="0"/>
        </a:p>
      </dgm:t>
    </dgm:pt>
    <dgm:pt modelId="{CE2A43D0-6832-43C7-85DC-29EF8F00500B}" type="parTrans" cxnId="{9BAD956E-70EC-4001-8F9D-A36501CBDB56}">
      <dgm:prSet/>
      <dgm:spPr/>
      <dgm:t>
        <a:bodyPr/>
        <a:lstStyle/>
        <a:p>
          <a:endParaRPr lang="ru-RU"/>
        </a:p>
      </dgm:t>
    </dgm:pt>
    <dgm:pt modelId="{C0C8576F-D998-4A00-A425-616056F4DBCE}" type="sibTrans" cxnId="{9BAD956E-70EC-4001-8F9D-A36501CBDB56}">
      <dgm:prSet/>
      <dgm:spPr/>
      <dgm:t>
        <a:bodyPr/>
        <a:lstStyle/>
        <a:p>
          <a:endParaRPr lang="ru-RU"/>
        </a:p>
      </dgm:t>
    </dgm:pt>
    <dgm:pt modelId="{2F1F65FA-A035-420B-B1BB-046EBCDCAAC7}">
      <dgm:prSet/>
      <dgm:spPr/>
      <dgm:t>
        <a:bodyPr/>
        <a:lstStyle/>
        <a:p>
          <a:pPr rtl="0"/>
          <a:r>
            <a:rPr lang="ru-RU" b="1" dirty="0" smtClean="0"/>
            <a:t>В</a:t>
          </a:r>
          <a:endParaRPr lang="ru-RU" dirty="0"/>
        </a:p>
      </dgm:t>
    </dgm:pt>
    <dgm:pt modelId="{45D16AB6-0A16-4579-B189-92A7EA39D9EC}" type="parTrans" cxnId="{D4D1BE8C-F1F6-4D8D-A61A-660C0334907F}">
      <dgm:prSet/>
      <dgm:spPr/>
      <dgm:t>
        <a:bodyPr/>
        <a:lstStyle/>
        <a:p>
          <a:endParaRPr lang="ru-RU"/>
        </a:p>
      </dgm:t>
    </dgm:pt>
    <dgm:pt modelId="{AA09D305-CEEE-4BB3-8AF4-DFC9394BAD69}" type="sibTrans" cxnId="{D4D1BE8C-F1F6-4D8D-A61A-660C0334907F}">
      <dgm:prSet/>
      <dgm:spPr/>
      <dgm:t>
        <a:bodyPr/>
        <a:lstStyle/>
        <a:p>
          <a:endParaRPr lang="ru-RU"/>
        </a:p>
      </dgm:t>
    </dgm:pt>
    <dgm:pt modelId="{35A72447-5A32-49EA-B815-7C4527255A5C}">
      <dgm:prSet/>
      <dgm:spPr/>
      <dgm:t>
        <a:bodyPr/>
        <a:lstStyle/>
        <a:p>
          <a:pPr rtl="0"/>
          <a:r>
            <a:rPr lang="ru-RU" dirty="0" smtClean="0"/>
            <a:t>1) Мои дети имеют больше домашних обязанностей, чем другие.</a:t>
          </a:r>
          <a:endParaRPr lang="ru-RU" dirty="0"/>
        </a:p>
      </dgm:t>
    </dgm:pt>
    <dgm:pt modelId="{82B55D12-F867-4AE3-84DB-F9237315321B}" type="parTrans" cxnId="{15AE4D8B-A6DB-4CE4-9983-800938E95F7B}">
      <dgm:prSet/>
      <dgm:spPr/>
      <dgm:t>
        <a:bodyPr/>
        <a:lstStyle/>
        <a:p>
          <a:endParaRPr lang="ru-RU"/>
        </a:p>
      </dgm:t>
    </dgm:pt>
    <dgm:pt modelId="{C2D75D50-0C14-46A0-9057-92B5114A86EA}" type="sibTrans" cxnId="{15AE4D8B-A6DB-4CE4-9983-800938E95F7B}">
      <dgm:prSet/>
      <dgm:spPr/>
      <dgm:t>
        <a:bodyPr/>
        <a:lstStyle/>
        <a:p>
          <a:endParaRPr lang="ru-RU"/>
        </a:p>
      </dgm:t>
    </dgm:pt>
    <dgm:pt modelId="{BF963159-5B0F-4C99-B6BE-38B8A2D17D7A}">
      <dgm:prSet/>
      <dgm:spPr/>
      <dgm:t>
        <a:bodyPr/>
        <a:lstStyle/>
        <a:p>
          <a:pPr rtl="0"/>
          <a:r>
            <a:rPr lang="ru-RU" dirty="0" smtClean="0"/>
            <a:t>2) Мой старший ребёнок всегда присматривает за младшим.</a:t>
          </a:r>
          <a:endParaRPr lang="ru-RU" dirty="0"/>
        </a:p>
      </dgm:t>
    </dgm:pt>
    <dgm:pt modelId="{16B6F5AF-58A7-4591-8773-74A64E7B9551}" type="parTrans" cxnId="{1480B42C-8FC2-4348-8E97-9F93349AF3E9}">
      <dgm:prSet/>
      <dgm:spPr/>
      <dgm:t>
        <a:bodyPr/>
        <a:lstStyle/>
        <a:p>
          <a:endParaRPr lang="ru-RU"/>
        </a:p>
      </dgm:t>
    </dgm:pt>
    <dgm:pt modelId="{5AB0616D-4359-472F-8A99-3AF3A82C521C}" type="sibTrans" cxnId="{1480B42C-8FC2-4348-8E97-9F93349AF3E9}">
      <dgm:prSet/>
      <dgm:spPr/>
      <dgm:t>
        <a:bodyPr/>
        <a:lstStyle/>
        <a:p>
          <a:endParaRPr lang="ru-RU"/>
        </a:p>
      </dgm:t>
    </dgm:pt>
    <dgm:pt modelId="{789B741A-A767-4007-AB05-8A7088B76C27}">
      <dgm:prSet/>
      <dgm:spPr/>
      <dgm:t>
        <a:bodyPr/>
        <a:lstStyle/>
        <a:p>
          <a:pPr rtl="0"/>
          <a:r>
            <a:rPr lang="ru-RU" dirty="0" smtClean="0"/>
            <a:t>3) Я охотно поручаю своему ребёнку трудные дела.</a:t>
          </a:r>
          <a:endParaRPr lang="ru-RU" dirty="0"/>
        </a:p>
      </dgm:t>
    </dgm:pt>
    <dgm:pt modelId="{397F77B1-1DB7-4E7C-89B9-3C1C302EC805}" type="parTrans" cxnId="{C10FC931-DBFE-4C61-A071-CD6CABC5BB06}">
      <dgm:prSet/>
      <dgm:spPr/>
      <dgm:t>
        <a:bodyPr/>
        <a:lstStyle/>
        <a:p>
          <a:endParaRPr lang="ru-RU"/>
        </a:p>
      </dgm:t>
    </dgm:pt>
    <dgm:pt modelId="{EC25D7CF-4095-4C70-8799-4ED0DCBE4DB3}" type="sibTrans" cxnId="{C10FC931-DBFE-4C61-A071-CD6CABC5BB06}">
      <dgm:prSet/>
      <dgm:spPr/>
      <dgm:t>
        <a:bodyPr/>
        <a:lstStyle/>
        <a:p>
          <a:endParaRPr lang="ru-RU"/>
        </a:p>
      </dgm:t>
    </dgm:pt>
    <dgm:pt modelId="{E0931FCD-65D5-4CD5-977C-41D5F54B3482}">
      <dgm:prSet/>
      <dgm:spPr/>
      <dgm:t>
        <a:bodyPr/>
        <a:lstStyle/>
        <a:p>
          <a:pPr rtl="0"/>
          <a:r>
            <a:rPr lang="ru-RU" b="1" dirty="0" smtClean="0"/>
            <a:t>Г</a:t>
          </a:r>
          <a:endParaRPr lang="ru-RU" dirty="0"/>
        </a:p>
      </dgm:t>
    </dgm:pt>
    <dgm:pt modelId="{12C31E6D-850B-405C-8CA3-17926E4B0A7D}" type="parTrans" cxnId="{157974C0-435F-40CD-9249-CE131F078F03}">
      <dgm:prSet/>
      <dgm:spPr/>
      <dgm:t>
        <a:bodyPr/>
        <a:lstStyle/>
        <a:p>
          <a:endParaRPr lang="ru-RU"/>
        </a:p>
      </dgm:t>
    </dgm:pt>
    <dgm:pt modelId="{CBB2F26C-E178-4546-B74D-6539B9561852}" type="sibTrans" cxnId="{157974C0-435F-40CD-9249-CE131F078F03}">
      <dgm:prSet/>
      <dgm:spPr/>
      <dgm:t>
        <a:bodyPr/>
        <a:lstStyle/>
        <a:p>
          <a:endParaRPr lang="ru-RU"/>
        </a:p>
      </dgm:t>
    </dgm:pt>
    <dgm:pt modelId="{9D78977E-21D2-4A46-A2CC-0174A26606FF}">
      <dgm:prSet/>
      <dgm:spPr/>
      <dgm:t>
        <a:bodyPr/>
        <a:lstStyle/>
        <a:p>
          <a:pPr rtl="0"/>
          <a:r>
            <a:rPr lang="ru-RU" dirty="0" smtClean="0"/>
            <a:t>1) Главное, чему нужно научить детей, - это слушаться.</a:t>
          </a:r>
          <a:endParaRPr lang="ru-RU" dirty="0"/>
        </a:p>
      </dgm:t>
    </dgm:pt>
    <dgm:pt modelId="{4F42C163-A5EA-41DE-83E8-16D7E0DAFA66}" type="parTrans" cxnId="{29F3E4D4-88F0-43CF-B395-41438CFFADD9}">
      <dgm:prSet/>
      <dgm:spPr/>
      <dgm:t>
        <a:bodyPr/>
        <a:lstStyle/>
        <a:p>
          <a:endParaRPr lang="ru-RU"/>
        </a:p>
      </dgm:t>
    </dgm:pt>
    <dgm:pt modelId="{FBE4E569-92BF-4334-933E-5624859F0EE1}" type="sibTrans" cxnId="{29F3E4D4-88F0-43CF-B395-41438CFFADD9}">
      <dgm:prSet/>
      <dgm:spPr/>
      <dgm:t>
        <a:bodyPr/>
        <a:lstStyle/>
        <a:p>
          <a:endParaRPr lang="ru-RU"/>
        </a:p>
      </dgm:t>
    </dgm:pt>
    <dgm:pt modelId="{FEAFB320-2916-4918-B73C-0FA1BC50B1E0}">
      <dgm:prSet/>
      <dgm:spPr/>
      <dgm:t>
        <a:bodyPr/>
        <a:lstStyle/>
        <a:p>
          <a:pPr rtl="0"/>
          <a:r>
            <a:rPr lang="ru-RU" dirty="0" smtClean="0"/>
            <a:t>2) Дети должны уважать мать больше всех людей на свете.</a:t>
          </a:r>
          <a:endParaRPr lang="ru-RU" dirty="0"/>
        </a:p>
      </dgm:t>
    </dgm:pt>
    <dgm:pt modelId="{FAE2A029-A589-43B1-B2D4-EF6344D61C5D}" type="parTrans" cxnId="{3DAFD361-4A73-4C5A-869B-6C649D94BC69}">
      <dgm:prSet/>
      <dgm:spPr/>
      <dgm:t>
        <a:bodyPr/>
        <a:lstStyle/>
        <a:p>
          <a:endParaRPr lang="ru-RU"/>
        </a:p>
      </dgm:t>
    </dgm:pt>
    <dgm:pt modelId="{ACDA9E46-C268-4B3D-A4C1-483E4BD27224}" type="sibTrans" cxnId="{3DAFD361-4A73-4C5A-869B-6C649D94BC69}">
      <dgm:prSet/>
      <dgm:spPr/>
      <dgm:t>
        <a:bodyPr/>
        <a:lstStyle/>
        <a:p>
          <a:endParaRPr lang="ru-RU"/>
        </a:p>
      </dgm:t>
    </dgm:pt>
    <dgm:pt modelId="{B442DF34-2E58-4B23-89C5-B4359AEF3B9C}">
      <dgm:prSet/>
      <dgm:spPr/>
      <dgm:t>
        <a:bodyPr/>
        <a:lstStyle/>
        <a:p>
          <a:pPr rtl="0"/>
          <a:r>
            <a:rPr lang="ru-RU" dirty="0" smtClean="0"/>
            <a:t>3) Нельзя проявлять свои слабости при детях.</a:t>
          </a:r>
          <a:endParaRPr lang="ru-RU" dirty="0"/>
        </a:p>
      </dgm:t>
    </dgm:pt>
    <dgm:pt modelId="{83FD52EE-6A3F-4FD0-B6A4-FC57965F3CCB}" type="parTrans" cxnId="{1E33B5C0-3529-4498-A0B1-FFAD3771B51B}">
      <dgm:prSet/>
      <dgm:spPr/>
      <dgm:t>
        <a:bodyPr/>
        <a:lstStyle/>
        <a:p>
          <a:endParaRPr lang="ru-RU"/>
        </a:p>
      </dgm:t>
    </dgm:pt>
    <dgm:pt modelId="{FEBB06F7-BA68-4674-A69D-33C41DA266B8}" type="sibTrans" cxnId="{1E33B5C0-3529-4498-A0B1-FFAD3771B51B}">
      <dgm:prSet/>
      <dgm:spPr/>
      <dgm:t>
        <a:bodyPr/>
        <a:lstStyle/>
        <a:p>
          <a:endParaRPr lang="ru-RU"/>
        </a:p>
      </dgm:t>
    </dgm:pt>
    <dgm:pt modelId="{63C7A304-5CA0-4414-AE1D-B418D511F06F}">
      <dgm:prSet/>
      <dgm:spPr/>
      <dgm:t>
        <a:bodyPr/>
        <a:lstStyle/>
        <a:p>
          <a:pPr rtl="0"/>
          <a:r>
            <a:rPr lang="ru-RU" b="1" dirty="0" smtClean="0"/>
            <a:t>Д</a:t>
          </a:r>
          <a:endParaRPr lang="ru-RU" dirty="0"/>
        </a:p>
      </dgm:t>
    </dgm:pt>
    <dgm:pt modelId="{0DAED0AC-797F-42E4-93D8-B31676943434}" type="parTrans" cxnId="{9B64C0F7-7F6B-4C1F-8100-9C3BF08703AB}">
      <dgm:prSet/>
      <dgm:spPr/>
      <dgm:t>
        <a:bodyPr/>
        <a:lstStyle/>
        <a:p>
          <a:endParaRPr lang="ru-RU"/>
        </a:p>
      </dgm:t>
    </dgm:pt>
    <dgm:pt modelId="{5A16018E-6475-466C-8F27-43D81E4E47F2}" type="sibTrans" cxnId="{9B64C0F7-7F6B-4C1F-8100-9C3BF08703AB}">
      <dgm:prSet/>
      <dgm:spPr/>
      <dgm:t>
        <a:bodyPr/>
        <a:lstStyle/>
        <a:p>
          <a:endParaRPr lang="ru-RU"/>
        </a:p>
      </dgm:t>
    </dgm:pt>
    <dgm:pt modelId="{6622B6B2-153D-42F6-891F-1D05823A6246}">
      <dgm:prSet/>
      <dgm:spPr/>
      <dgm:t>
        <a:bodyPr/>
        <a:lstStyle/>
        <a:p>
          <a:pPr rtl="0"/>
          <a:r>
            <a:rPr lang="ru-RU" dirty="0" smtClean="0"/>
            <a:t>1) Детям полезно, если они не только любят, но и боятся мать.</a:t>
          </a:r>
          <a:endParaRPr lang="ru-RU" dirty="0"/>
        </a:p>
      </dgm:t>
    </dgm:pt>
    <dgm:pt modelId="{9DA90E81-B198-49A4-97A5-1C616E583F97}" type="parTrans" cxnId="{93B70982-FD42-4903-B64C-20F7DA541D79}">
      <dgm:prSet/>
      <dgm:spPr/>
      <dgm:t>
        <a:bodyPr/>
        <a:lstStyle/>
        <a:p>
          <a:endParaRPr lang="ru-RU"/>
        </a:p>
      </dgm:t>
    </dgm:pt>
    <dgm:pt modelId="{89FF30B0-A3C9-43A9-A0D4-30CB532E2018}" type="sibTrans" cxnId="{93B70982-FD42-4903-B64C-20F7DA541D79}">
      <dgm:prSet/>
      <dgm:spPr/>
      <dgm:t>
        <a:bodyPr/>
        <a:lstStyle/>
        <a:p>
          <a:endParaRPr lang="ru-RU"/>
        </a:p>
      </dgm:t>
    </dgm:pt>
    <dgm:pt modelId="{2C352613-E98B-4EDD-98E7-53049FDE6DDE}">
      <dgm:prSet/>
      <dgm:spPr/>
      <dgm:t>
        <a:bodyPr/>
        <a:lstStyle/>
        <a:p>
          <a:pPr rtl="0"/>
          <a:r>
            <a:rPr lang="ru-RU" dirty="0" smtClean="0"/>
            <a:t>2) Ради детей нельзя оставлять их проступки безнаказанными.</a:t>
          </a:r>
          <a:endParaRPr lang="ru-RU" dirty="0"/>
        </a:p>
      </dgm:t>
    </dgm:pt>
    <dgm:pt modelId="{A47F3024-BBA5-4F1F-9276-C5C93CF94C97}" type="parTrans" cxnId="{F19AC78E-D3D1-46B8-9D86-53CEE6F778BF}">
      <dgm:prSet/>
      <dgm:spPr/>
      <dgm:t>
        <a:bodyPr/>
        <a:lstStyle/>
        <a:p>
          <a:endParaRPr lang="ru-RU"/>
        </a:p>
      </dgm:t>
    </dgm:pt>
    <dgm:pt modelId="{882D00E4-0456-4EBD-AB69-BCA2C4F832AB}" type="sibTrans" cxnId="{F19AC78E-D3D1-46B8-9D86-53CEE6F778BF}">
      <dgm:prSet/>
      <dgm:spPr/>
      <dgm:t>
        <a:bodyPr/>
        <a:lstStyle/>
        <a:p>
          <a:endParaRPr lang="ru-RU"/>
        </a:p>
      </dgm:t>
    </dgm:pt>
    <dgm:pt modelId="{574CD1FA-D13A-4479-8B9A-E30C84146A56}">
      <dgm:prSet/>
      <dgm:spPr/>
      <dgm:t>
        <a:bodyPr/>
        <a:lstStyle/>
        <a:p>
          <a:pPr rtl="0"/>
          <a:r>
            <a:rPr lang="ru-RU" dirty="0" smtClean="0"/>
            <a:t>3) Случается, что лучшее наказание - это порка.</a:t>
          </a:r>
          <a:endParaRPr lang="ru-RU" dirty="0"/>
        </a:p>
      </dgm:t>
    </dgm:pt>
    <dgm:pt modelId="{999476B7-020D-4466-8B2B-A8CEF52A90AE}" type="parTrans" cxnId="{95C00F37-175A-4687-8952-348940B729C0}">
      <dgm:prSet/>
      <dgm:spPr/>
      <dgm:t>
        <a:bodyPr/>
        <a:lstStyle/>
        <a:p>
          <a:endParaRPr lang="ru-RU"/>
        </a:p>
      </dgm:t>
    </dgm:pt>
    <dgm:pt modelId="{93A104A8-E4FA-482B-9D70-826E52D4E776}" type="sibTrans" cxnId="{95C00F37-175A-4687-8952-348940B729C0}">
      <dgm:prSet/>
      <dgm:spPr/>
      <dgm:t>
        <a:bodyPr/>
        <a:lstStyle/>
        <a:p>
          <a:endParaRPr lang="ru-RU"/>
        </a:p>
      </dgm:t>
    </dgm:pt>
    <dgm:pt modelId="{04E0A6DB-7068-4D6C-82CA-15EEA0E78E23}" type="pres">
      <dgm:prSet presAssocID="{CAE402DC-2471-49F1-9393-2B3C325367D2}" presName="linearFlow" presStyleCnt="0">
        <dgm:presLayoutVars>
          <dgm:dir/>
          <dgm:animLvl val="lvl"/>
          <dgm:resizeHandles val="exact"/>
        </dgm:presLayoutVars>
      </dgm:prSet>
      <dgm:spPr/>
    </dgm:pt>
    <dgm:pt modelId="{ED948902-E663-4D87-B909-7AD61747CFD1}" type="pres">
      <dgm:prSet presAssocID="{838E0111-8AB9-4174-920D-1F5FCB6B9157}" presName="composite" presStyleCnt="0"/>
      <dgm:spPr/>
    </dgm:pt>
    <dgm:pt modelId="{FF8F6B90-5756-40CE-897C-5741955FB163}" type="pres">
      <dgm:prSet presAssocID="{838E0111-8AB9-4174-920D-1F5FCB6B9157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DE6F21E9-8C56-4DA2-B011-C4D2C7486654}" type="pres">
      <dgm:prSet presAssocID="{838E0111-8AB9-4174-920D-1F5FCB6B9157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C14B1C-BEC7-4159-9E74-7AF8D6FAAD43}" type="pres">
      <dgm:prSet presAssocID="{E52EB90F-8F04-4B40-B9DE-F047F96B1B88}" presName="sp" presStyleCnt="0"/>
      <dgm:spPr/>
    </dgm:pt>
    <dgm:pt modelId="{A25D2AA1-27E7-4B4D-A0AA-5F84EC441BDA}" type="pres">
      <dgm:prSet presAssocID="{7DDC374D-353C-4B50-8E85-2E57BAFAC09F}" presName="composite" presStyleCnt="0"/>
      <dgm:spPr/>
    </dgm:pt>
    <dgm:pt modelId="{24840E36-9338-422C-ACC5-F91E864F8C93}" type="pres">
      <dgm:prSet presAssocID="{7DDC374D-353C-4B50-8E85-2E57BAFAC09F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0808B963-78DA-4F51-9F0F-09CE16985A7F}" type="pres">
      <dgm:prSet presAssocID="{7DDC374D-353C-4B50-8E85-2E57BAFAC09F}" presName="descendantText" presStyleLbl="alignAcc1" presStyleIdx="1" presStyleCnt="5">
        <dgm:presLayoutVars>
          <dgm:bulletEnabled val="1"/>
        </dgm:presLayoutVars>
      </dgm:prSet>
      <dgm:spPr/>
    </dgm:pt>
    <dgm:pt modelId="{E0342546-9E08-4C62-811D-4F229BF938DE}" type="pres">
      <dgm:prSet presAssocID="{D18E5FBC-03F5-4D05-8C6F-B81202D1886B}" presName="sp" presStyleCnt="0"/>
      <dgm:spPr/>
    </dgm:pt>
    <dgm:pt modelId="{A035A433-9C05-47F8-85D5-0AC001D2818D}" type="pres">
      <dgm:prSet presAssocID="{2F1F65FA-A035-420B-B1BB-046EBCDCAAC7}" presName="composite" presStyleCnt="0"/>
      <dgm:spPr/>
    </dgm:pt>
    <dgm:pt modelId="{74AEAE74-6C97-4212-B4DF-55DA659FFBD9}" type="pres">
      <dgm:prSet presAssocID="{2F1F65FA-A035-420B-B1BB-046EBCDCAAC7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FAE84C92-D514-49CC-A6D3-315622FD8D70}" type="pres">
      <dgm:prSet presAssocID="{2F1F65FA-A035-420B-B1BB-046EBCDCAAC7}" presName="descendantText" presStyleLbl="alignAcc1" presStyleIdx="2" presStyleCnt="5">
        <dgm:presLayoutVars>
          <dgm:bulletEnabled val="1"/>
        </dgm:presLayoutVars>
      </dgm:prSet>
      <dgm:spPr/>
    </dgm:pt>
    <dgm:pt modelId="{6D2C8532-DBCF-4BFF-A18C-59B8F6BFDE3D}" type="pres">
      <dgm:prSet presAssocID="{AA09D305-CEEE-4BB3-8AF4-DFC9394BAD69}" presName="sp" presStyleCnt="0"/>
      <dgm:spPr/>
    </dgm:pt>
    <dgm:pt modelId="{722216CC-C772-41F4-BE7A-D9A35630859E}" type="pres">
      <dgm:prSet presAssocID="{E0931FCD-65D5-4CD5-977C-41D5F54B3482}" presName="composite" presStyleCnt="0"/>
      <dgm:spPr/>
    </dgm:pt>
    <dgm:pt modelId="{34F04211-DF8D-4854-BC00-340187BE4610}" type="pres">
      <dgm:prSet presAssocID="{E0931FCD-65D5-4CD5-977C-41D5F54B3482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9780BD47-9E01-4519-817A-9C6AE161C1C6}" type="pres">
      <dgm:prSet presAssocID="{E0931FCD-65D5-4CD5-977C-41D5F54B3482}" presName="descendantText" presStyleLbl="alignAcc1" presStyleIdx="3" presStyleCnt="5">
        <dgm:presLayoutVars>
          <dgm:bulletEnabled val="1"/>
        </dgm:presLayoutVars>
      </dgm:prSet>
      <dgm:spPr/>
    </dgm:pt>
    <dgm:pt modelId="{CD8E0DD1-B219-4176-A0B5-FBC6D2E08F9B}" type="pres">
      <dgm:prSet presAssocID="{CBB2F26C-E178-4546-B74D-6539B9561852}" presName="sp" presStyleCnt="0"/>
      <dgm:spPr/>
    </dgm:pt>
    <dgm:pt modelId="{002E598B-4E4F-4922-A809-F114E30ACA0C}" type="pres">
      <dgm:prSet presAssocID="{63C7A304-5CA0-4414-AE1D-B418D511F06F}" presName="composite" presStyleCnt="0"/>
      <dgm:spPr/>
    </dgm:pt>
    <dgm:pt modelId="{240D5972-25B4-4B0C-B41A-868EC785F6C6}" type="pres">
      <dgm:prSet presAssocID="{63C7A304-5CA0-4414-AE1D-B418D511F06F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7AF99FEF-35AD-4848-9047-2FA466624950}" type="pres">
      <dgm:prSet presAssocID="{63C7A304-5CA0-4414-AE1D-B418D511F06F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93B70982-FD42-4903-B64C-20F7DA541D79}" srcId="{63C7A304-5CA0-4414-AE1D-B418D511F06F}" destId="{6622B6B2-153D-42F6-891F-1D05823A6246}" srcOrd="0" destOrd="0" parTransId="{9DA90E81-B198-49A4-97A5-1C616E583F97}" sibTransId="{89FF30B0-A3C9-43A9-A0D4-30CB532E2018}"/>
    <dgm:cxn modelId="{CC451CF7-91F2-41AA-8A19-577FCFDF971B}" type="presOf" srcId="{35A72447-5A32-49EA-B815-7C4527255A5C}" destId="{FAE84C92-D514-49CC-A6D3-315622FD8D70}" srcOrd="0" destOrd="0" presId="urn:microsoft.com/office/officeart/2005/8/layout/chevron2"/>
    <dgm:cxn modelId="{BD04DC69-9BC3-455B-B899-7EE69FCAD385}" srcId="{7DDC374D-353C-4B50-8E85-2E57BAFAC09F}" destId="{08D4EC01-2F61-45D5-A3C6-C0F59F2023BB}" srcOrd="0" destOrd="0" parTransId="{1190CCE8-3F37-4344-BF9D-7FE99509ED81}" sibTransId="{B331F22A-FA06-4AA0-9C11-27A88D4A7410}"/>
    <dgm:cxn modelId="{D344E8E5-4096-44CE-A992-DF13F0B7DC3E}" srcId="{838E0111-8AB9-4174-920D-1F5FCB6B9157}" destId="{9632E23C-D93A-4A3C-B68D-248A03F05503}" srcOrd="0" destOrd="0" parTransId="{89D71097-2877-45BE-ADBA-B762746B52E5}" sibTransId="{58988DD3-9595-4340-BB71-91B856A0CF19}"/>
    <dgm:cxn modelId="{99AF6CCC-7AF3-44E9-8741-AA111F404B61}" type="presOf" srcId="{6622B6B2-153D-42F6-891F-1D05823A6246}" destId="{7AF99FEF-35AD-4848-9047-2FA466624950}" srcOrd="0" destOrd="0" presId="urn:microsoft.com/office/officeart/2005/8/layout/chevron2"/>
    <dgm:cxn modelId="{55EF302C-DB3E-4FCD-9F66-50EF20D7D450}" type="presOf" srcId="{789B741A-A767-4007-AB05-8A7088B76C27}" destId="{FAE84C92-D514-49CC-A6D3-315622FD8D70}" srcOrd="0" destOrd="2" presId="urn:microsoft.com/office/officeart/2005/8/layout/chevron2"/>
    <dgm:cxn modelId="{9A5277F9-C1F4-4FE8-ABEA-FFCFAE1D23DD}" type="presOf" srcId="{574CD1FA-D13A-4479-8B9A-E30C84146A56}" destId="{7AF99FEF-35AD-4848-9047-2FA466624950}" srcOrd="0" destOrd="2" presId="urn:microsoft.com/office/officeart/2005/8/layout/chevron2"/>
    <dgm:cxn modelId="{6415E40A-E5FE-459E-B8CD-2B32B8BAB9B2}" type="presOf" srcId="{7CB05229-1201-4068-A4B9-D907A2CC950A}" destId="{0808B963-78DA-4F51-9F0F-09CE16985A7F}" srcOrd="0" destOrd="1" presId="urn:microsoft.com/office/officeart/2005/8/layout/chevron2"/>
    <dgm:cxn modelId="{1480B42C-8FC2-4348-8E97-9F93349AF3E9}" srcId="{2F1F65FA-A035-420B-B1BB-046EBCDCAAC7}" destId="{BF963159-5B0F-4C99-B6BE-38B8A2D17D7A}" srcOrd="1" destOrd="0" parTransId="{16B6F5AF-58A7-4591-8773-74A64E7B9551}" sibTransId="{5AB0616D-4359-472F-8A99-3AF3A82C521C}"/>
    <dgm:cxn modelId="{EB07CAB5-1263-420D-959B-38E831EE67B0}" type="presOf" srcId="{17DC0367-66ED-46FB-9E43-4E96BF04AFE6}" destId="{DE6F21E9-8C56-4DA2-B011-C4D2C7486654}" srcOrd="0" destOrd="2" presId="urn:microsoft.com/office/officeart/2005/8/layout/chevron2"/>
    <dgm:cxn modelId="{75291AB9-236D-463E-8641-C85D1114EB66}" srcId="{838E0111-8AB9-4174-920D-1F5FCB6B9157}" destId="{17DC0367-66ED-46FB-9E43-4E96BF04AFE6}" srcOrd="2" destOrd="0" parTransId="{D45EB1C3-586A-4758-9BF1-D40FE68766E6}" sibTransId="{5EDF87C9-FC53-416A-9B95-0BA8A949AAC9}"/>
    <dgm:cxn modelId="{3BD0F42A-0733-49B8-A8EF-2EE77EE836FD}" type="presOf" srcId="{E4F8D6D9-28DA-4885-8DD0-7BCB6C84DBA4}" destId="{DE6F21E9-8C56-4DA2-B011-C4D2C7486654}" srcOrd="0" destOrd="1" presId="urn:microsoft.com/office/officeart/2005/8/layout/chevron2"/>
    <dgm:cxn modelId="{95C00F37-175A-4687-8952-348940B729C0}" srcId="{63C7A304-5CA0-4414-AE1D-B418D511F06F}" destId="{574CD1FA-D13A-4479-8B9A-E30C84146A56}" srcOrd="2" destOrd="0" parTransId="{999476B7-020D-4466-8B2B-A8CEF52A90AE}" sibTransId="{93A104A8-E4FA-482B-9D70-826E52D4E776}"/>
    <dgm:cxn modelId="{C10FC931-DBFE-4C61-A071-CD6CABC5BB06}" srcId="{2F1F65FA-A035-420B-B1BB-046EBCDCAAC7}" destId="{789B741A-A767-4007-AB05-8A7088B76C27}" srcOrd="2" destOrd="0" parTransId="{397F77B1-1DB7-4E7C-89B9-3C1C302EC805}" sibTransId="{EC25D7CF-4095-4C70-8799-4ED0DCBE4DB3}"/>
    <dgm:cxn modelId="{64424858-9AC5-447D-9B30-7A36CEE2AEF3}" type="presOf" srcId="{FEAFB320-2916-4918-B73C-0FA1BC50B1E0}" destId="{9780BD47-9E01-4519-817A-9C6AE161C1C6}" srcOrd="0" destOrd="1" presId="urn:microsoft.com/office/officeart/2005/8/layout/chevron2"/>
    <dgm:cxn modelId="{9BAD956E-70EC-4001-8F9D-A36501CBDB56}" srcId="{7DDC374D-353C-4B50-8E85-2E57BAFAC09F}" destId="{510697DE-1FD6-4CE2-8B7E-DEEF15450966}" srcOrd="2" destOrd="0" parTransId="{CE2A43D0-6832-43C7-85DC-29EF8F00500B}" sibTransId="{C0C8576F-D998-4A00-A425-616056F4DBCE}"/>
    <dgm:cxn modelId="{AA914650-C35E-4BD9-97B0-A17DDF6ED77E}" srcId="{838E0111-8AB9-4174-920D-1F5FCB6B9157}" destId="{E4F8D6D9-28DA-4885-8DD0-7BCB6C84DBA4}" srcOrd="1" destOrd="0" parTransId="{B5DC8989-DB30-4A7F-B0D4-DA3D79EEF57E}" sibTransId="{3DA40CFC-A282-4F6E-98AE-B04A62556DA2}"/>
    <dgm:cxn modelId="{EE387039-E2C3-49EC-A6C8-62F2204D8456}" srcId="{7DDC374D-353C-4B50-8E85-2E57BAFAC09F}" destId="{7CB05229-1201-4068-A4B9-D907A2CC950A}" srcOrd="1" destOrd="0" parTransId="{5AB8176E-5541-4AF3-8FC0-9B68D63ACF8A}" sibTransId="{1D98A134-6D41-446D-A6B1-4D9488661BA9}"/>
    <dgm:cxn modelId="{34153FC9-F911-4E50-8C77-62E3C8F86BC1}" type="presOf" srcId="{B442DF34-2E58-4B23-89C5-B4359AEF3B9C}" destId="{9780BD47-9E01-4519-817A-9C6AE161C1C6}" srcOrd="0" destOrd="2" presId="urn:microsoft.com/office/officeart/2005/8/layout/chevron2"/>
    <dgm:cxn modelId="{6F232A56-927D-4CD2-AFBE-2A0E27A63E38}" type="presOf" srcId="{838E0111-8AB9-4174-920D-1F5FCB6B9157}" destId="{FF8F6B90-5756-40CE-897C-5741955FB163}" srcOrd="0" destOrd="0" presId="urn:microsoft.com/office/officeart/2005/8/layout/chevron2"/>
    <dgm:cxn modelId="{E15A0A38-A542-47E0-8732-C5CAFF4AE26C}" type="presOf" srcId="{2C352613-E98B-4EDD-98E7-53049FDE6DDE}" destId="{7AF99FEF-35AD-4848-9047-2FA466624950}" srcOrd="0" destOrd="1" presId="urn:microsoft.com/office/officeart/2005/8/layout/chevron2"/>
    <dgm:cxn modelId="{D76FECD0-9D2A-4DCD-9245-F23520745274}" type="presOf" srcId="{9D78977E-21D2-4A46-A2CC-0174A26606FF}" destId="{9780BD47-9E01-4519-817A-9C6AE161C1C6}" srcOrd="0" destOrd="0" presId="urn:microsoft.com/office/officeart/2005/8/layout/chevron2"/>
    <dgm:cxn modelId="{D496F762-A635-49EE-ADAF-F5DD71103927}" type="presOf" srcId="{9632E23C-D93A-4A3C-B68D-248A03F05503}" destId="{DE6F21E9-8C56-4DA2-B011-C4D2C7486654}" srcOrd="0" destOrd="0" presId="urn:microsoft.com/office/officeart/2005/8/layout/chevron2"/>
    <dgm:cxn modelId="{157974C0-435F-40CD-9249-CE131F078F03}" srcId="{CAE402DC-2471-49F1-9393-2B3C325367D2}" destId="{E0931FCD-65D5-4CD5-977C-41D5F54B3482}" srcOrd="3" destOrd="0" parTransId="{12C31E6D-850B-405C-8CA3-17926E4B0A7D}" sibTransId="{CBB2F26C-E178-4546-B74D-6539B9561852}"/>
    <dgm:cxn modelId="{624E31D7-DCFC-4CF6-8377-28098E051093}" srcId="{CAE402DC-2471-49F1-9393-2B3C325367D2}" destId="{838E0111-8AB9-4174-920D-1F5FCB6B9157}" srcOrd="0" destOrd="0" parTransId="{F7A0B1DC-DC53-4344-926D-B88820506434}" sibTransId="{E52EB90F-8F04-4B40-B9DE-F047F96B1B88}"/>
    <dgm:cxn modelId="{907D37D4-B2C4-4213-8DA3-F5EEAF4D245C}" type="presOf" srcId="{CAE402DC-2471-49F1-9393-2B3C325367D2}" destId="{04E0A6DB-7068-4D6C-82CA-15EEA0E78E23}" srcOrd="0" destOrd="0" presId="urn:microsoft.com/office/officeart/2005/8/layout/chevron2"/>
    <dgm:cxn modelId="{F8CE00AF-316C-417B-B03C-DE7D167D64BA}" type="presOf" srcId="{7DDC374D-353C-4B50-8E85-2E57BAFAC09F}" destId="{24840E36-9338-422C-ACC5-F91E864F8C93}" srcOrd="0" destOrd="0" presId="urn:microsoft.com/office/officeart/2005/8/layout/chevron2"/>
    <dgm:cxn modelId="{D3E45761-2792-448E-8130-578F54805EBE}" type="presOf" srcId="{BF963159-5B0F-4C99-B6BE-38B8A2D17D7A}" destId="{FAE84C92-D514-49CC-A6D3-315622FD8D70}" srcOrd="0" destOrd="1" presId="urn:microsoft.com/office/officeart/2005/8/layout/chevron2"/>
    <dgm:cxn modelId="{15AE4D8B-A6DB-4CE4-9983-800938E95F7B}" srcId="{2F1F65FA-A035-420B-B1BB-046EBCDCAAC7}" destId="{35A72447-5A32-49EA-B815-7C4527255A5C}" srcOrd="0" destOrd="0" parTransId="{82B55D12-F867-4AE3-84DB-F9237315321B}" sibTransId="{C2D75D50-0C14-46A0-9057-92B5114A86EA}"/>
    <dgm:cxn modelId="{29F3E4D4-88F0-43CF-B395-41438CFFADD9}" srcId="{E0931FCD-65D5-4CD5-977C-41D5F54B3482}" destId="{9D78977E-21D2-4A46-A2CC-0174A26606FF}" srcOrd="0" destOrd="0" parTransId="{4F42C163-A5EA-41DE-83E8-16D7E0DAFA66}" sibTransId="{FBE4E569-92BF-4334-933E-5624859F0EE1}"/>
    <dgm:cxn modelId="{F19AC78E-D3D1-46B8-9D86-53CEE6F778BF}" srcId="{63C7A304-5CA0-4414-AE1D-B418D511F06F}" destId="{2C352613-E98B-4EDD-98E7-53049FDE6DDE}" srcOrd="1" destOrd="0" parTransId="{A47F3024-BBA5-4F1F-9276-C5C93CF94C97}" sibTransId="{882D00E4-0456-4EBD-AB69-BCA2C4F832AB}"/>
    <dgm:cxn modelId="{C72A93D3-C1C3-41A4-81B0-A7F3741F2574}" type="presOf" srcId="{510697DE-1FD6-4CE2-8B7E-DEEF15450966}" destId="{0808B963-78DA-4F51-9F0F-09CE16985A7F}" srcOrd="0" destOrd="2" presId="urn:microsoft.com/office/officeart/2005/8/layout/chevron2"/>
    <dgm:cxn modelId="{1E33B5C0-3529-4498-A0B1-FFAD3771B51B}" srcId="{E0931FCD-65D5-4CD5-977C-41D5F54B3482}" destId="{B442DF34-2E58-4B23-89C5-B4359AEF3B9C}" srcOrd="2" destOrd="0" parTransId="{83FD52EE-6A3F-4FD0-B6A4-FC57965F3CCB}" sibTransId="{FEBB06F7-BA68-4674-A69D-33C41DA266B8}"/>
    <dgm:cxn modelId="{9B64C0F7-7F6B-4C1F-8100-9C3BF08703AB}" srcId="{CAE402DC-2471-49F1-9393-2B3C325367D2}" destId="{63C7A304-5CA0-4414-AE1D-B418D511F06F}" srcOrd="4" destOrd="0" parTransId="{0DAED0AC-797F-42E4-93D8-B31676943434}" sibTransId="{5A16018E-6475-466C-8F27-43D81E4E47F2}"/>
    <dgm:cxn modelId="{191B32E0-6A7E-4138-9D8F-A719316EBD13}" type="presOf" srcId="{2F1F65FA-A035-420B-B1BB-046EBCDCAAC7}" destId="{74AEAE74-6C97-4212-B4DF-55DA659FFBD9}" srcOrd="0" destOrd="0" presId="urn:microsoft.com/office/officeart/2005/8/layout/chevron2"/>
    <dgm:cxn modelId="{3DAFD361-4A73-4C5A-869B-6C649D94BC69}" srcId="{E0931FCD-65D5-4CD5-977C-41D5F54B3482}" destId="{FEAFB320-2916-4918-B73C-0FA1BC50B1E0}" srcOrd="1" destOrd="0" parTransId="{FAE2A029-A589-43B1-B2D4-EF6344D61C5D}" sibTransId="{ACDA9E46-C268-4B3D-A4C1-483E4BD27224}"/>
    <dgm:cxn modelId="{FB40744E-53E8-45AD-8239-0257F162C91E}" type="presOf" srcId="{63C7A304-5CA0-4414-AE1D-B418D511F06F}" destId="{240D5972-25B4-4B0C-B41A-868EC785F6C6}" srcOrd="0" destOrd="0" presId="urn:microsoft.com/office/officeart/2005/8/layout/chevron2"/>
    <dgm:cxn modelId="{29A09383-B077-4A3E-83D5-97F3B47B2F47}" type="presOf" srcId="{08D4EC01-2F61-45D5-A3C6-C0F59F2023BB}" destId="{0808B963-78DA-4F51-9F0F-09CE16985A7F}" srcOrd="0" destOrd="0" presId="urn:microsoft.com/office/officeart/2005/8/layout/chevron2"/>
    <dgm:cxn modelId="{ED9ED9D7-C43A-41DC-8A8F-D7E4A1360FE3}" type="presOf" srcId="{E0931FCD-65D5-4CD5-977C-41D5F54B3482}" destId="{34F04211-DF8D-4854-BC00-340187BE4610}" srcOrd="0" destOrd="0" presId="urn:microsoft.com/office/officeart/2005/8/layout/chevron2"/>
    <dgm:cxn modelId="{D4D1BE8C-F1F6-4D8D-A61A-660C0334907F}" srcId="{CAE402DC-2471-49F1-9393-2B3C325367D2}" destId="{2F1F65FA-A035-420B-B1BB-046EBCDCAAC7}" srcOrd="2" destOrd="0" parTransId="{45D16AB6-0A16-4579-B189-92A7EA39D9EC}" sibTransId="{AA09D305-CEEE-4BB3-8AF4-DFC9394BAD69}"/>
    <dgm:cxn modelId="{9124FDB5-85EE-450D-AF66-3BEA6281D40D}" srcId="{CAE402DC-2471-49F1-9393-2B3C325367D2}" destId="{7DDC374D-353C-4B50-8E85-2E57BAFAC09F}" srcOrd="1" destOrd="0" parTransId="{833B926F-D86B-4819-8FA4-BCDECB997FFF}" sibTransId="{D18E5FBC-03F5-4D05-8C6F-B81202D1886B}"/>
    <dgm:cxn modelId="{D7B41457-4339-4B3C-B5B5-A4059FFD9C76}" type="presParOf" srcId="{04E0A6DB-7068-4D6C-82CA-15EEA0E78E23}" destId="{ED948902-E663-4D87-B909-7AD61747CFD1}" srcOrd="0" destOrd="0" presId="urn:microsoft.com/office/officeart/2005/8/layout/chevron2"/>
    <dgm:cxn modelId="{45524A09-FDA7-4F68-A7C8-CE9DF9408C38}" type="presParOf" srcId="{ED948902-E663-4D87-B909-7AD61747CFD1}" destId="{FF8F6B90-5756-40CE-897C-5741955FB163}" srcOrd="0" destOrd="0" presId="urn:microsoft.com/office/officeart/2005/8/layout/chevron2"/>
    <dgm:cxn modelId="{73D59B42-B05A-4022-A69D-2799EDD8FE15}" type="presParOf" srcId="{ED948902-E663-4D87-B909-7AD61747CFD1}" destId="{DE6F21E9-8C56-4DA2-B011-C4D2C7486654}" srcOrd="1" destOrd="0" presId="urn:microsoft.com/office/officeart/2005/8/layout/chevron2"/>
    <dgm:cxn modelId="{31F4368E-39DA-4AA3-81A1-684511D90053}" type="presParOf" srcId="{04E0A6DB-7068-4D6C-82CA-15EEA0E78E23}" destId="{EAC14B1C-BEC7-4159-9E74-7AF8D6FAAD43}" srcOrd="1" destOrd="0" presId="urn:microsoft.com/office/officeart/2005/8/layout/chevron2"/>
    <dgm:cxn modelId="{69C5F10B-3201-4A93-B253-9A0F6E3606B0}" type="presParOf" srcId="{04E0A6DB-7068-4D6C-82CA-15EEA0E78E23}" destId="{A25D2AA1-27E7-4B4D-A0AA-5F84EC441BDA}" srcOrd="2" destOrd="0" presId="urn:microsoft.com/office/officeart/2005/8/layout/chevron2"/>
    <dgm:cxn modelId="{1D65CDAF-1294-4E09-B6E4-3A760BD0BA1D}" type="presParOf" srcId="{A25D2AA1-27E7-4B4D-A0AA-5F84EC441BDA}" destId="{24840E36-9338-422C-ACC5-F91E864F8C93}" srcOrd="0" destOrd="0" presId="urn:microsoft.com/office/officeart/2005/8/layout/chevron2"/>
    <dgm:cxn modelId="{35F7C560-25CB-4DD9-9917-3E83C8055407}" type="presParOf" srcId="{A25D2AA1-27E7-4B4D-A0AA-5F84EC441BDA}" destId="{0808B963-78DA-4F51-9F0F-09CE16985A7F}" srcOrd="1" destOrd="0" presId="urn:microsoft.com/office/officeart/2005/8/layout/chevron2"/>
    <dgm:cxn modelId="{84DA7591-4B81-4721-BF11-DA66EEA6114C}" type="presParOf" srcId="{04E0A6DB-7068-4D6C-82CA-15EEA0E78E23}" destId="{E0342546-9E08-4C62-811D-4F229BF938DE}" srcOrd="3" destOrd="0" presId="urn:microsoft.com/office/officeart/2005/8/layout/chevron2"/>
    <dgm:cxn modelId="{B274316C-12D9-4CEF-B2D1-5DCB1AB1DF25}" type="presParOf" srcId="{04E0A6DB-7068-4D6C-82CA-15EEA0E78E23}" destId="{A035A433-9C05-47F8-85D5-0AC001D2818D}" srcOrd="4" destOrd="0" presId="urn:microsoft.com/office/officeart/2005/8/layout/chevron2"/>
    <dgm:cxn modelId="{53FDC0E1-58F5-4D62-84E0-BA735FE58EC9}" type="presParOf" srcId="{A035A433-9C05-47F8-85D5-0AC001D2818D}" destId="{74AEAE74-6C97-4212-B4DF-55DA659FFBD9}" srcOrd="0" destOrd="0" presId="urn:microsoft.com/office/officeart/2005/8/layout/chevron2"/>
    <dgm:cxn modelId="{977F929E-4F36-462C-8067-C476E9AEF760}" type="presParOf" srcId="{A035A433-9C05-47F8-85D5-0AC001D2818D}" destId="{FAE84C92-D514-49CC-A6D3-315622FD8D70}" srcOrd="1" destOrd="0" presId="urn:microsoft.com/office/officeart/2005/8/layout/chevron2"/>
    <dgm:cxn modelId="{E9200D81-274A-4F28-8796-77EEC014DB6A}" type="presParOf" srcId="{04E0A6DB-7068-4D6C-82CA-15EEA0E78E23}" destId="{6D2C8532-DBCF-4BFF-A18C-59B8F6BFDE3D}" srcOrd="5" destOrd="0" presId="urn:microsoft.com/office/officeart/2005/8/layout/chevron2"/>
    <dgm:cxn modelId="{EAC37AC5-AE50-434E-BC92-07F21812D299}" type="presParOf" srcId="{04E0A6DB-7068-4D6C-82CA-15EEA0E78E23}" destId="{722216CC-C772-41F4-BE7A-D9A35630859E}" srcOrd="6" destOrd="0" presId="urn:microsoft.com/office/officeart/2005/8/layout/chevron2"/>
    <dgm:cxn modelId="{6BBB65AE-671F-4597-B3F4-67BC88E8CE32}" type="presParOf" srcId="{722216CC-C772-41F4-BE7A-D9A35630859E}" destId="{34F04211-DF8D-4854-BC00-340187BE4610}" srcOrd="0" destOrd="0" presId="urn:microsoft.com/office/officeart/2005/8/layout/chevron2"/>
    <dgm:cxn modelId="{35D8D211-E363-40ED-8976-07F03AAD6C9A}" type="presParOf" srcId="{722216CC-C772-41F4-BE7A-D9A35630859E}" destId="{9780BD47-9E01-4519-817A-9C6AE161C1C6}" srcOrd="1" destOrd="0" presId="urn:microsoft.com/office/officeart/2005/8/layout/chevron2"/>
    <dgm:cxn modelId="{8F17B9BA-F561-45AA-ABBF-197AB5FD5447}" type="presParOf" srcId="{04E0A6DB-7068-4D6C-82CA-15EEA0E78E23}" destId="{CD8E0DD1-B219-4176-A0B5-FBC6D2E08F9B}" srcOrd="7" destOrd="0" presId="urn:microsoft.com/office/officeart/2005/8/layout/chevron2"/>
    <dgm:cxn modelId="{0B3E37A7-7253-421F-83E5-92055357A6A3}" type="presParOf" srcId="{04E0A6DB-7068-4D6C-82CA-15EEA0E78E23}" destId="{002E598B-4E4F-4922-A809-F114E30ACA0C}" srcOrd="8" destOrd="0" presId="urn:microsoft.com/office/officeart/2005/8/layout/chevron2"/>
    <dgm:cxn modelId="{18DE4568-B2B1-4A9E-8037-173A4C26C96F}" type="presParOf" srcId="{002E598B-4E4F-4922-A809-F114E30ACA0C}" destId="{240D5972-25B4-4B0C-B41A-868EC785F6C6}" srcOrd="0" destOrd="0" presId="urn:microsoft.com/office/officeart/2005/8/layout/chevron2"/>
    <dgm:cxn modelId="{CDA5525B-B1BB-4F1C-A37D-CEB92452B13D}" type="presParOf" srcId="{002E598B-4E4F-4922-A809-F114E30ACA0C}" destId="{7AF99FEF-35AD-4848-9047-2FA466624950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14B3-00A1-47C4-B5F6-25D6E2D0945E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83861-CA64-40B9-91A2-F9CAD080F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F6E31D-0403-456E-B80C-767C2F2112C3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F6B82E-6E11-4859-A586-77203A989AEA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5822DC-35C3-43ED-96F7-94B28D735EA1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C5378E-2DA2-4762-8AEE-2F75FA15A5F9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7113B3-6E64-4A15-B8FC-D922687A8F9C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2AF2B-C10D-4F96-BD26-B8456812C07E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7448D7-9FA3-47BA-A261-69C0DE7C7CA9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D4B499-3DEC-4D4D-A0FA-BF2378C64A60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98608-9D2E-491D-A4DA-FCD6A07AD9B1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AC06EF-2532-471D-95F2-527AEB28B855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938BB9-3BEE-4E3A-879F-F29867E3CE21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9CBAFEC-DDBC-4D57-A7FE-7D964CC4728E}" type="datetime1">
              <a:rPr lang="ru-RU" smtClean="0"/>
              <a:pPr/>
              <a:t>16.04.2018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28596" y="642918"/>
            <a:ext cx="8358246" cy="157162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Последствия жестокого обращения для развития личности ребенка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ello_html_m55610a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500306"/>
            <a:ext cx="5756235" cy="38494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2852"/>
            <a:ext cx="8183880" cy="6000792"/>
          </a:xfrm>
        </p:spPr>
        <p:txBody>
          <a:bodyPr>
            <a:normAutofit fontScale="55000" lnSpcReduction="20000"/>
          </a:bodyPr>
          <a:lstStyle/>
          <a:p>
            <a:endParaRPr lang="ru-RU" sz="33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- Возможно, Вы представляете своего ребёнка более беспомощным, чем он есть на самом деле. Попробуйте дать ему больше самостоятельности!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- Не слишком ли Вы балуете своих детей? Вы ведь сами ещё молодая женщина!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- Пожалуй, Вы несколько более требовательны, чем ребёнок может вынести. Не ведёт ли это к напряжению в семье?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- Такое впечатление, что Вашим детям "всё нельзя". Постарайтесь выбрать из Ваших требований самые необходимые!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- Не думайте, что строгие наказания - лучший метод воспитания. Есть риск, что ребёнок перестанет отвечать на просьбы, не подкреплённые угрозой.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ctr">
              <a:buNone/>
            </a:pP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     Если Вы обнаружили, что превысили свои полномочия в отношениях с ребёнком, радуйтесь хотя бы тому, что это произошло своевременно - внимательная мама всегда готова признать свои ошибки.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-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429000"/>
            <a:ext cx="2809868" cy="22222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barn_vold_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000108"/>
            <a:ext cx="2880416" cy="20002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6072230" cy="585791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4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5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Помните</a:t>
            </a:r>
            <a:r>
              <a:rPr lang="ru-RU" sz="5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>
              <a:buNone/>
            </a:pPr>
            <a:endParaRPr lang="ru-RU" sz="3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ребенка постоянно критикуют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ненавидеть.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ребенок живет во вражде – он учится быть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агрессивным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ребенок живет в упреках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жить с чувством вины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ребенок растёт в терпимости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понимать других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ребенка хвалят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быть благородным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ребенок  растет в безопасности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верить в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людей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ребенка поддерживают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ценить себя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ребенка высмеивают – он учится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быть замкнутым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ребенок живет в понимании и дружелюбии – он учится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находить любовь в этом мире.</a:t>
            </a:r>
          </a:p>
          <a:p>
            <a:pPr algn="just"/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7" name="Содержимое 6" descr="6757845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8572559" cy="6215106"/>
          </a:xfrm>
        </p:spPr>
      </p:pic>
      <p:sp>
        <p:nvSpPr>
          <p:cNvPr id="8" name="Прямоугольник 7"/>
          <p:cNvSpPr/>
          <p:nvPr/>
        </p:nvSpPr>
        <p:spPr>
          <a:xfrm>
            <a:off x="2143108" y="1142984"/>
            <a:ext cx="4609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Любите своих детей!</a:t>
            </a:r>
            <a:endParaRPr lang="ru-RU" sz="36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5"/>
            <a:ext cx="8286807" cy="5500726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388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Формы жестокого обращения </a:t>
            </a:r>
            <a:r>
              <a:rPr lang="ru-RU" sz="2800" dirty="0" smtClean="0">
                <a:solidFill>
                  <a:schemeClr val="tx2"/>
                </a:solidFill>
              </a:rPr>
              <a:t>с детьми 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86808" cy="4830894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Физическое насилие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преднамеренное нанесение физических повреждений ребенку.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Сексуальное насилие, или развращение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вовлечение ребенка (с его согласия или без, осознаваемое или неосознанное им в силу возрастной незрелости или других причин) в сексуальные действия со взрослыми с целью получения последними удовлетворения или выгоды.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Психическое (эмоциональное) насилие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– это периодическое, длительное или постоянное психическое воздействие на ребенка, тормозящее развитие личности и приводящее к формированию патологических черт характера.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Пренебрежение нуждами ребенка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(моральная жестокость) - отсутствие элементарной заботы о ребенке, в результате чего нарушается его эмоциональное состояние и появляется угроза его здоровью или развитию.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326756" cy="114300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Нарушение психического и физического развития детей подвергшихся жестокому обращению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5143536" cy="46434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Любой вид жестокого обращения с детьми ведет к самым разнообразным последствиям, но их все объединяет одно - </a:t>
            </a:r>
            <a:r>
              <a:rPr lang="ru-RU" sz="1800" i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ущерб здоровью ребенка или опасность для его жизни.</a:t>
            </a:r>
          </a:p>
          <a:p>
            <a:pPr algn="ctr">
              <a:buNone/>
            </a:pPr>
            <a:endParaRPr lang="ru-RU" sz="18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Следствиями физического насилия являются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различного рода повреждения.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Требуется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время, чтобы залечить эти повреждения, но еще больше времени и усилий требуется для того, чтобы залечить </a:t>
            </a:r>
            <a:r>
              <a:rPr lang="ru-RU" sz="18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душевные раны, психику ребенка,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пострадавшего от побоев.</a:t>
            </a:r>
          </a:p>
          <a:p>
            <a:pPr>
              <a:buNone/>
            </a:pP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6" name="Рисунок 5" descr="860999df-700b-4704-b5fa-aaea1d9d4e5f_294x182_fi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265" y="2357430"/>
            <a:ext cx="3825735" cy="27993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357322"/>
          </a:xfrm>
        </p:spPr>
        <p:txBody>
          <a:bodyPr>
            <a:normAutofit fontScale="90000"/>
          </a:bodyPr>
          <a:lstStyle/>
          <a:p>
            <a:pPr marL="265176" lvl="0" indent="-265176" algn="ctr">
              <a:spcBef>
                <a:spcPts val="250"/>
              </a:spcBef>
            </a:pP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Calibri" pitchFamily="34" charset="0"/>
              </a:rPr>
              <a:t>Признаки задержки физического и </a:t>
            </a:r>
            <a:b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Calibri" pitchFamily="34" charset="0"/>
              </a:rPr>
            </a:b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Calibri" pitchFamily="34" charset="0"/>
              </a:rPr>
              <a:t>нервно-психического 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Calibri" pitchFamily="34" charset="0"/>
              </a:rPr>
              <a:t>развития детей 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подвергшихся жестокому обращению 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Calibri" pitchFamily="34" charset="0"/>
              </a:rPr>
              <a:t>: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071670" y="1785926"/>
          <a:ext cx="6540806" cy="4187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Рисунок 4" descr="anak-sd-terekam-dicabuli-sopir-dalam-mobil-sb314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1785926"/>
            <a:ext cx="2928958" cy="364333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183880" cy="12858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Различные заболевания как следствие жестокого обращения </a:t>
            </a:r>
            <a:endParaRPr lang="ru-RU" sz="2800" dirty="0">
              <a:solidFill>
                <a:schemeClr val="tx2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72" y="1285860"/>
          <a:ext cx="818388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 descr="1433826775_10842116_fd48f6d3ed0c8c6407964daca440db8a_80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4546" y="4018363"/>
            <a:ext cx="3786182" cy="2839637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8388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Психические особенности детей, пострадавших от насилия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429124" y="1357298"/>
          <a:ext cx="4429156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Рисунок 4" descr="54a6da4378bc6_img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714488"/>
            <a:ext cx="4810132" cy="3607599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Правильно ли Вы воспитываете 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своего 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ребенка? </a:t>
            </a:r>
            <a:endParaRPr lang="ru-RU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183880" cy="418795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Отметьте те утверждения, с которыми Вы можете согласиться. Если в каком-то из разделов Вы отметили 2 или 3 пункта, существует риск некоторых «перегибов».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 descr="8456fce03bd26cd973198fa7091b9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000372"/>
            <a:ext cx="4191029" cy="314327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2920" y="428604"/>
          <a:ext cx="8183880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4253</TotalTime>
  <Words>721</Words>
  <Application>Microsoft Office PowerPoint</Application>
  <PresentationFormat>Экран (4:3)</PresentationFormat>
  <Paragraphs>99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Слайд 1</vt:lpstr>
      <vt:lpstr>Слайд 2</vt:lpstr>
      <vt:lpstr>Формы жестокого обращения с детьми </vt:lpstr>
      <vt:lpstr>Нарушение психического и физического развития детей подвергшихся жестокому обращению</vt:lpstr>
      <vt:lpstr>Признаки задержки физического и  нервно-психического развития детей подвергшихся жестокому обращению :</vt:lpstr>
      <vt:lpstr>Различные заболевания как следствие жестокого обращения </vt:lpstr>
      <vt:lpstr>                            Психические особенности детей, пострадавших от насилия</vt:lpstr>
      <vt:lpstr>Правильно ли Вы воспитываете  своего ребенка? 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Сергей</cp:lastModifiedBy>
  <cp:revision>440</cp:revision>
  <dcterms:created xsi:type="dcterms:W3CDTF">2014-10-02T04:33:37Z</dcterms:created>
  <dcterms:modified xsi:type="dcterms:W3CDTF">2018-04-16T14:26:11Z</dcterms:modified>
</cp:coreProperties>
</file>